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62" r:id="rId2"/>
    <p:sldId id="264" r:id="rId3"/>
    <p:sldId id="268" r:id="rId4"/>
    <p:sldId id="347" r:id="rId5"/>
    <p:sldId id="340" r:id="rId6"/>
    <p:sldId id="327" r:id="rId7"/>
    <p:sldId id="362" r:id="rId8"/>
    <p:sldId id="361" r:id="rId9"/>
    <p:sldId id="348" r:id="rId10"/>
    <p:sldId id="360" r:id="rId11"/>
    <p:sldId id="349" r:id="rId12"/>
    <p:sldId id="350" r:id="rId13"/>
    <p:sldId id="355" r:id="rId14"/>
    <p:sldId id="356" r:id="rId15"/>
    <p:sldId id="352" r:id="rId16"/>
    <p:sldId id="343" r:id="rId17"/>
    <p:sldId id="342" r:id="rId18"/>
    <p:sldId id="332" r:id="rId19"/>
    <p:sldId id="357" r:id="rId20"/>
    <p:sldId id="326"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D5EA"/>
    <a:srgbClr val="4472C4"/>
    <a:srgbClr val="0553A7"/>
    <a:srgbClr val="375DA1"/>
    <a:srgbClr val="A7B5DB"/>
    <a:srgbClr val="DD4E4A"/>
    <a:srgbClr val="6E0F6D"/>
    <a:srgbClr val="006766"/>
    <a:srgbClr val="002855"/>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30" autoAdjust="0"/>
    <p:restoredTop sz="61384" autoAdjust="0"/>
  </p:normalViewPr>
  <p:slideViewPr>
    <p:cSldViewPr>
      <p:cViewPr varScale="1">
        <p:scale>
          <a:sx n="97" d="100"/>
          <a:sy n="97" d="100"/>
        </p:scale>
        <p:origin x="2700" y="90"/>
      </p:cViewPr>
      <p:guideLst/>
    </p:cSldViewPr>
  </p:slideViewPr>
  <p:notesTextViewPr>
    <p:cViewPr>
      <p:scale>
        <a:sx n="1" d="1"/>
        <a:sy n="1" d="1"/>
      </p:scale>
      <p:origin x="0" y="0"/>
    </p:cViewPr>
  </p:notesTextViewPr>
  <p:sorterViewPr>
    <p:cViewPr>
      <p:scale>
        <a:sx n="100" d="100"/>
        <a:sy n="100" d="100"/>
      </p:scale>
      <p:origin x="0" y="-843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Hello everyone, it's a pleasure to share our paper with you. The topic of this sharing is: Conflict-Free Genetic Algorithm with Nash Equilibrium Seeking for Game-based Battery Swapping Station Recommendation</a:t>
            </a:r>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897654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effectLst/>
                <a:latin typeface="Times New Roman" panose="02020603050405020304" pitchFamily="18" charset="0"/>
                <a:ea typeface="等线" panose="02010600030101010101" pitchFamily="2" charset="-122"/>
              </a:rPr>
              <a:t>During the selection process of each EV towards BSSs, a series of constraints must be met. The constraints that need to be satisfied are as follows:</a:t>
            </a:r>
          </a:p>
          <a:p>
            <a:pPr marL="0" lvl="0" indent="0" algn="just">
              <a:buFont typeface="Times New Roman" panose="02020603050405020304" pitchFamily="18" charset="0"/>
              <a:buNone/>
            </a:pPr>
            <a:r>
              <a:rPr lang="en-US" altLang="zh-CN">
                <a:effectLst/>
                <a:latin typeface="Times New Roman" panose="02020603050405020304" pitchFamily="18" charset="0"/>
                <a:ea typeface="等线" panose="02010600030101010101" pitchFamily="2" charset="-122"/>
              </a:rPr>
              <a:t>1</a:t>
            </a:r>
            <a:r>
              <a:rPr lang="zh-CN" altLang="en-US">
                <a:effectLst/>
                <a:latin typeface="Times New Roman" panose="02020603050405020304" pitchFamily="18" charset="0"/>
                <a:ea typeface="等线" panose="02010600030101010101" pitchFamily="2" charset="-122"/>
              </a:rPr>
              <a:t>）</a:t>
            </a:r>
            <a:r>
              <a:rPr lang="en-US" altLang="zh-CN">
                <a:effectLst/>
                <a:latin typeface="Times New Roman" panose="02020603050405020304" pitchFamily="18" charset="0"/>
                <a:ea typeface="等线" panose="02010600030101010101" pitchFamily="2" charset="-122"/>
              </a:rPr>
              <a:t>Conflict-free Constraint</a:t>
            </a:r>
          </a:p>
          <a:p>
            <a:pPr marL="0" marR="0">
              <a:spcBef>
                <a:spcPts val="0"/>
              </a:spcBef>
              <a:spcAft>
                <a:spcPts val="0"/>
              </a:spcAft>
            </a:pPr>
            <a:r>
              <a:rPr lang="en-US" altLang="zh-CN">
                <a:effectLst/>
                <a:latin typeface="Times New Roman" panose="02020603050405020304" pitchFamily="18" charset="0"/>
                <a:ea typeface="等线" panose="02010600030101010101" pitchFamily="2" charset="-122"/>
              </a:rPr>
              <a:t>Different EVs can only choose different batteries at the same moment.</a:t>
            </a:r>
          </a:p>
          <a:p>
            <a:pPr marL="0" marR="0">
              <a:spcBef>
                <a:spcPts val="0"/>
              </a:spcBef>
              <a:spcAft>
                <a:spcPts val="0"/>
              </a:spcAft>
            </a:pPr>
            <a:endParaRPr lang="en-US" altLang="zh-CN">
              <a:effectLst/>
              <a:latin typeface="Times New Roman" panose="02020603050405020304" pitchFamily="18" charset="0"/>
              <a:ea typeface="等线" panose="02010600030101010101" pitchFamily="2" charset="-122"/>
            </a:endParaRPr>
          </a:p>
          <a:p>
            <a:pPr marL="0" lvl="0" indent="0" algn="just">
              <a:buFont typeface="Times New Roman" panose="02020603050405020304" pitchFamily="18" charset="0"/>
              <a:buNone/>
            </a:pPr>
            <a:r>
              <a:rPr lang="en-US" altLang="zh-CN">
                <a:effectLst/>
                <a:latin typeface="Times New Roman" panose="02020603050405020304" pitchFamily="18" charset="0"/>
                <a:ea typeface="等线" panose="02010600030101010101" pitchFamily="2" charset="-122"/>
              </a:rPr>
              <a:t>2</a:t>
            </a:r>
            <a:r>
              <a:rPr lang="zh-CN" altLang="en-US">
                <a:effectLst/>
                <a:latin typeface="Times New Roman" panose="02020603050405020304" pitchFamily="18" charset="0"/>
                <a:ea typeface="等线" panose="02010600030101010101" pitchFamily="2" charset="-122"/>
              </a:rPr>
              <a:t>）</a:t>
            </a:r>
            <a:r>
              <a:rPr lang="en-US" altLang="zh-CN">
                <a:effectLst/>
                <a:latin typeface="Times New Roman" panose="02020603050405020304" pitchFamily="18" charset="0"/>
                <a:ea typeface="等线" panose="02010600030101010101" pitchFamily="2" charset="-122"/>
              </a:rPr>
              <a:t>Remaining Battery Charge Constraint</a:t>
            </a:r>
          </a:p>
          <a:p>
            <a:pPr marL="0" lvl="0" indent="0" algn="just">
              <a:buFont typeface="Times New Roman" panose="02020603050405020304" pitchFamily="18" charset="0"/>
              <a:buNone/>
            </a:pPr>
            <a:r>
              <a:rPr lang="en-US" altLang="zh-CN">
                <a:effectLst/>
                <a:latin typeface="Times New Roman" panose="02020603050405020304" pitchFamily="18" charset="0"/>
                <a:ea typeface="等线" panose="02010600030101010101" pitchFamily="2" charset="-122"/>
              </a:rPr>
              <a:t>When an EV arrives at the BSS, it is required to retain a certain amount of battery charge. </a:t>
            </a:r>
          </a:p>
          <a:p>
            <a:pPr marL="0" lvl="0" indent="0" algn="just">
              <a:buFont typeface="Times New Roman" panose="02020603050405020304" pitchFamily="18" charset="0"/>
              <a:buNone/>
            </a:pPr>
            <a:endParaRPr lang="en-US" altLang="zh-CN">
              <a:effectLst/>
              <a:latin typeface="Times New Roman" panose="02020603050405020304" pitchFamily="18" charset="0"/>
              <a:ea typeface="等线" panose="02010600030101010101" pitchFamily="2" charset="-122"/>
            </a:endParaRPr>
          </a:p>
          <a:p>
            <a:pPr marL="0" lvl="0" indent="0" algn="just">
              <a:buFont typeface="Times New Roman" panose="02020603050405020304" pitchFamily="18" charset="0"/>
              <a:buNone/>
            </a:pPr>
            <a:r>
              <a:rPr lang="en-US" altLang="zh-CN">
                <a:effectLst/>
                <a:latin typeface="Times New Roman" panose="02020603050405020304" pitchFamily="18" charset="0"/>
                <a:ea typeface="等线" panose="02010600030101010101" pitchFamily="2" charset="-122"/>
              </a:rPr>
              <a:t>3) Sufficient Battery Charge Constraint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solidFill>
                  <a:srgbClr val="000000"/>
                </a:solidFill>
                <a:effectLst/>
                <a:latin typeface="Times New Roman" panose="02020603050405020304" pitchFamily="18" charset="0"/>
                <a:ea typeface="等线" panose="02010600030101010101" pitchFamily="2" charset="-122"/>
              </a:rPr>
              <a:t>A certain amount of </a:t>
            </a:r>
            <a:r>
              <a:rPr lang="en-US" altLang="zh-CN">
                <a:effectLst/>
                <a:latin typeface="Times New Roman" panose="02020603050405020304" pitchFamily="18" charset="0"/>
                <a:ea typeface="等线" panose="02010600030101010101" pitchFamily="2" charset="-122"/>
              </a:rPr>
              <a:t>battery charge</a:t>
            </a:r>
            <a:r>
              <a:rPr lang="en-US" altLang="zh-CN">
                <a:solidFill>
                  <a:srgbClr val="000000"/>
                </a:solidFill>
                <a:effectLst/>
                <a:latin typeface="Times New Roman" panose="02020603050405020304" pitchFamily="18" charset="0"/>
                <a:ea typeface="等线" panose="02010600030101010101" pitchFamily="2" charset="-122"/>
              </a:rPr>
              <a:t>should be reserved after the EV undergoes a battery swapping.</a:t>
            </a:r>
            <a:endParaRPr lang="en-US" altLang="zh-CN">
              <a:effectLst/>
              <a:latin typeface="Times New Roman" panose="02020603050405020304" pitchFamily="18" charset="0"/>
              <a:ea typeface="等线" panose="02010600030101010101" pitchFamily="2" charset="-122"/>
            </a:endParaRPr>
          </a:p>
          <a:p>
            <a:pPr marL="0" marR="0" indent="127000" algn="just">
              <a:spcBef>
                <a:spcPts val="0"/>
              </a:spcBef>
              <a:spcAft>
                <a:spcPts val="0"/>
              </a:spcAft>
            </a:pPr>
            <a:endParaRPr lang="en-US" altLang="zh-CN" dirty="0">
              <a:effectLst/>
              <a:latin typeface="Times New Roman" panose="02020603050405020304" pitchFamily="18" charset="0"/>
              <a:ea typeface="等线" panose="02010600030101010101" pitchFamily="2"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704459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effectLst/>
                    <a:latin typeface="Times New Roman" panose="02020603050405020304" pitchFamily="18" charset="0"/>
                    <a:ea typeface="等线" panose="02010600030101010101" pitchFamily="2" charset="-122"/>
                  </a:rPr>
                  <a:t>The </a:t>
                </a:r>
                <a:r>
                  <a:rPr lang="en-US" altLang="zh-CN" sz="1200" b="0" i="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rPr>
                  <a:t>cost function </a:t>
                </a:r>
                <a:r>
                  <a:rPr lang="en-US" altLang="zh-CN">
                    <a:effectLst/>
                    <a:latin typeface="Times New Roman" panose="02020603050405020304" pitchFamily="18" charset="0"/>
                    <a:ea typeface="等线" panose="02010600030101010101" pitchFamily="2" charset="-122"/>
                  </a:rPr>
                  <a:t> of each EV </a:t>
                </a:r>
                <a:r>
                  <a:rPr lang="en-US" altLang="zh-CN" i="1">
                    <a:effectLst/>
                    <a:latin typeface="Times New Roman" panose="02020603050405020304" pitchFamily="18" charset="0"/>
                    <a:ea typeface="等线" panose="02010600030101010101" pitchFamily="2" charset="-122"/>
                    <a:cs typeface="Times New Roman" panose="02020603050405020304" pitchFamily="18" charset="0"/>
                  </a:rPr>
                  <a:t>d</a:t>
                </a:r>
                <a:r>
                  <a:rPr lang="en-US" altLang="zh-CN">
                    <a:effectLst/>
                    <a:latin typeface="等线" panose="02010600030101010101" pitchFamily="2" charset="-122"/>
                    <a:ea typeface="等线" panose="02010600030101010101" pitchFamily="2" charset="-122"/>
                    <a:cs typeface="Times New Roman" panose="02020603050405020304" pitchFamily="18" charset="0"/>
                  </a:rPr>
                  <a:t> </a:t>
                </a:r>
                <a:r>
                  <a:rPr lang="en-US" altLang="zh-CN">
                    <a:effectLst/>
                    <a:latin typeface="Times New Roman" panose="02020603050405020304" pitchFamily="18" charset="0"/>
                    <a:ea typeface="等线" panose="02010600030101010101" pitchFamily="2" charset="-122"/>
                  </a:rPr>
                  <a:t>is the weighted average of the power change cost and the distance cost. As the above formula shows, </a:t>
                </a:r>
                <a14:m>
                  <m:oMath xmlns:m="http://schemas.openxmlformats.org/officeDocument/2006/math">
                    <m:sSubSup>
                      <m:sSubSupPr>
                        <m:ctrlPr>
                          <a:rPr lang="zh-CN" altLang="zh-CN" sz="1200" i="1" smtClean="0">
                            <a:effectLst/>
                            <a:latin typeface="Cambria Math" panose="02040503050406030204" pitchFamily="18" charset="0"/>
                            <a:ea typeface="Cambria Math" panose="02040503050406030204" pitchFamily="18" charset="0"/>
                          </a:rPr>
                        </m:ctrlPr>
                      </m:sSubSupPr>
                      <m:e>
                        <m:r>
                          <a:rPr lang="en-US" altLang="zh-CN" sz="1200" i="1">
                            <a:effectLst/>
                            <a:latin typeface="Cambria Math" panose="02040503050406030204" pitchFamily="18" charset="0"/>
                            <a:ea typeface="等线" panose="02010600030101010101" pitchFamily="2" charset="-122"/>
                            <a:cs typeface="Times New Roman" panose="02020603050405020304" charset="0"/>
                          </a:rPr>
                          <m:t>𝐸</m:t>
                        </m:r>
                      </m:e>
                      <m:sub>
                        <m:r>
                          <a:rPr lang="en-US" altLang="zh-CN" sz="1200" i="1" smtClean="0">
                            <a:effectLst/>
                            <a:latin typeface="Cambria Math" panose="02040503050406030204" pitchFamily="18" charset="0"/>
                            <a:ea typeface="等线" panose="02010600030101010101" pitchFamily="2" charset="-122"/>
                            <a:cs typeface="Times New Roman" panose="02020603050405020304" charset="0"/>
                          </a:rPr>
                          <m:t>𝑑</m:t>
                        </m:r>
                        <m:r>
                          <a:rPr lang="en-US" altLang="zh-CN" sz="1200" i="1">
                            <a:effectLst/>
                            <a:latin typeface="Cambria Math" panose="02040503050406030204" pitchFamily="18" charset="0"/>
                            <a:ea typeface="等线" panose="02010600030101010101" pitchFamily="2" charset="-122"/>
                            <a:cs typeface="Times New Roman" panose="02020603050405020304" charset="0"/>
                          </a:rPr>
                          <m:t>,</m:t>
                        </m:r>
                        <m:r>
                          <a:rPr lang="en-US" altLang="zh-CN" sz="1200" i="1">
                            <a:effectLst/>
                            <a:latin typeface="Cambria Math" panose="02040503050406030204" pitchFamily="18" charset="0"/>
                            <a:ea typeface="等线" panose="02010600030101010101" pitchFamily="2" charset="-122"/>
                            <a:cs typeface="Times New Roman" panose="02020603050405020304" charset="0"/>
                          </a:rPr>
                          <m:t>𝑘</m:t>
                        </m:r>
                      </m:sub>
                      <m:sup>
                        <m:r>
                          <a:rPr lang="en-US" altLang="zh-CN" sz="1200" i="1">
                            <a:effectLst/>
                            <a:latin typeface="Cambria Math" panose="02040503050406030204" pitchFamily="18" charset="0"/>
                            <a:ea typeface="等线" panose="02010600030101010101" pitchFamily="2" charset="-122"/>
                            <a:cs typeface="Times New Roman" panose="02020603050405020304" charset="0"/>
                          </a:rPr>
                          <m:t>𝑠𝑤𝑎𝑝</m:t>
                        </m:r>
                      </m:sup>
                    </m:sSubSup>
                  </m:oMath>
                </a14:m>
                <a:r>
                  <a:rPr lang="en-US" altLang="zh-CN">
                    <a:effectLst/>
                    <a:latin typeface="Times New Roman" panose="02020603050405020304" pitchFamily="18" charset="0"/>
                    <a:ea typeface="等线" panose="02010600030101010101" pitchFamily="2" charset="-122"/>
                  </a:rPr>
                  <a:t> represents the amount of electricity swapped between EV </a:t>
                </a:r>
                <a:r>
                  <a:rPr lang="en-US" altLang="zh-CN" i="1">
                    <a:effectLst/>
                    <a:latin typeface="Times New Roman" panose="02020603050405020304" pitchFamily="18" charset="0"/>
                    <a:ea typeface="等线" panose="02010600030101010101" pitchFamily="2" charset="-122"/>
                  </a:rPr>
                  <a:t>d</a:t>
                </a:r>
                <a:r>
                  <a:rPr lang="en-US" altLang="zh-CN">
                    <a:effectLst/>
                    <a:latin typeface="Times New Roman" panose="02020603050405020304" pitchFamily="18" charset="0"/>
                    <a:ea typeface="等线" panose="02010600030101010101" pitchFamily="2" charset="-122"/>
                  </a:rPr>
                  <a:t> and BSS </a:t>
                </a:r>
                <a:r>
                  <a:rPr lang="en-US" altLang="zh-CN" i="1">
                    <a:effectLst/>
                    <a:latin typeface="Times New Roman" panose="02020603050405020304" pitchFamily="18" charset="0"/>
                    <a:ea typeface="等线" panose="02010600030101010101" pitchFamily="2" charset="-122"/>
                  </a:rPr>
                  <a:t>k</a:t>
                </a:r>
                <a:r>
                  <a:rPr lang="en-US" altLang="zh-CN">
                    <a:effectLst/>
                    <a:latin typeface="Times New Roman" panose="02020603050405020304" pitchFamily="18" charset="0"/>
                    <a:ea typeface="等线" panose="02010600030101010101" pitchFamily="2" charset="-122"/>
                  </a:rPr>
                  <a:t>, </a:t>
                </a:r>
                <a:r>
                  <a:rPr lang="en-US" altLang="zh-CN" i="1">
                    <a:effectLst/>
                    <a:latin typeface="Times New Roman" panose="02020603050405020304" pitchFamily="18" charset="0"/>
                    <a:ea typeface="等线" panose="02010600030101010101" pitchFamily="2" charset="-122"/>
                  </a:rPr>
                  <a:t>R</a:t>
                </a:r>
                <a:r>
                  <a:rPr lang="en-US" altLang="zh-CN" i="1" baseline="-25000">
                    <a:effectLst/>
                    <a:latin typeface="Times New Roman" panose="02020603050405020304" pitchFamily="18" charset="0"/>
                    <a:ea typeface="等线" panose="02010600030101010101" pitchFamily="2" charset="-122"/>
                  </a:rPr>
                  <a:t>k </a:t>
                </a:r>
                <a:r>
                  <a:rPr lang="en-US" altLang="zh-CN">
                    <a:effectLst/>
                    <a:latin typeface="Times New Roman" panose="02020603050405020304" pitchFamily="18" charset="0"/>
                    <a:ea typeface="等线" panose="02010600030101010101" pitchFamily="2" charset="-122"/>
                  </a:rPr>
                  <a:t>represents the sum of newly added charging energy of all batteries, </a:t>
                </a:r>
                <a14:m>
                  <m:oMath xmlns:m="http://schemas.openxmlformats.org/officeDocument/2006/math">
                    <m:sSubSup>
                      <m:sSubSupPr>
                        <m:ctrlPr>
                          <a:rPr lang="zh-CN" altLang="zh-CN" sz="1200" i="1" smtClean="0">
                            <a:effectLst/>
                            <a:latin typeface="Cambria Math" panose="02040503050406030204" pitchFamily="18" charset="0"/>
                            <a:ea typeface="Cambria Math" panose="02040503050406030204" pitchFamily="18" charset="0"/>
                          </a:rPr>
                        </m:ctrlPr>
                      </m:sSubSupPr>
                      <m:e>
                        <m:r>
                          <a:rPr lang="en-US" altLang="zh-CN" sz="1200" i="1">
                            <a:effectLst/>
                            <a:latin typeface="Cambria Math" panose="02040503050406030204" pitchFamily="18" charset="0"/>
                            <a:ea typeface="等线" panose="02010600030101010101" pitchFamily="2" charset="-122"/>
                            <a:cs typeface="Times New Roman" panose="02020603050405020304" charset="0"/>
                          </a:rPr>
                          <m:t>𝐸</m:t>
                        </m:r>
                      </m:e>
                      <m:sub>
                        <m:r>
                          <a:rPr lang="en-US" altLang="zh-CN" sz="1200" i="1">
                            <a:effectLst/>
                            <a:latin typeface="Cambria Math" panose="02040503050406030204" pitchFamily="18" charset="0"/>
                            <a:ea typeface="等线" panose="02010600030101010101" pitchFamily="2" charset="-122"/>
                            <a:cs typeface="Times New Roman" panose="02020603050405020304" charset="0"/>
                          </a:rPr>
                          <m:t>𝑑</m:t>
                        </m:r>
                        <m:r>
                          <a:rPr lang="en-US" altLang="zh-CN" sz="1200" i="1">
                            <a:effectLst/>
                            <a:latin typeface="Cambria Math" panose="02040503050406030204" pitchFamily="18" charset="0"/>
                            <a:ea typeface="等线" panose="02010600030101010101" pitchFamily="2" charset="-122"/>
                            <a:cs typeface="Times New Roman" panose="02020603050405020304" charset="0"/>
                          </a:rPr>
                          <m:t>,</m:t>
                        </m:r>
                        <m:r>
                          <a:rPr lang="en-US" altLang="zh-CN" sz="1200" i="1">
                            <a:effectLst/>
                            <a:latin typeface="Cambria Math" panose="02040503050406030204" pitchFamily="18" charset="0"/>
                            <a:ea typeface="等线" panose="02010600030101010101" pitchFamily="2" charset="-122"/>
                            <a:cs typeface="Times New Roman" panose="02020603050405020304" charset="0"/>
                          </a:rPr>
                          <m:t>𝑘</m:t>
                        </m:r>
                      </m:sub>
                      <m:sup>
                        <m:r>
                          <a:rPr lang="en-US" altLang="zh-CN" sz="1200" i="1">
                            <a:effectLst/>
                            <a:latin typeface="Cambria Math" panose="02040503050406030204" pitchFamily="18" charset="0"/>
                            <a:ea typeface="等线" panose="02010600030101010101" pitchFamily="2" charset="-122"/>
                            <a:cs typeface="Times New Roman" panose="02020603050405020304" charset="0"/>
                          </a:rPr>
                          <m:t>𝑐𝑜𝑠𝑡</m:t>
                        </m:r>
                      </m:sup>
                    </m:sSubSup>
                  </m:oMath>
                </a14:m>
                <a:r>
                  <a:rPr lang="en-US" altLang="zh-CN">
                    <a:effectLst/>
                    <a:latin typeface="Times New Roman" panose="02020603050405020304" pitchFamily="18" charset="0"/>
                    <a:ea typeface="等线" panose="02010600030101010101" pitchFamily="2" charset="-122"/>
                  </a:rPr>
                  <a:t> represents the traveling cost between EV </a:t>
                </a:r>
                <a:r>
                  <a:rPr lang="en-US" altLang="zh-CN" i="1">
                    <a:effectLst/>
                    <a:latin typeface="Times New Roman" panose="02020603050405020304" pitchFamily="18" charset="0"/>
                    <a:ea typeface="等线" panose="02010600030101010101" pitchFamily="2" charset="-122"/>
                  </a:rPr>
                  <a:t>d</a:t>
                </a:r>
                <a:r>
                  <a:rPr lang="en-US" altLang="zh-CN">
                    <a:effectLst/>
                    <a:latin typeface="Times New Roman" panose="02020603050405020304" pitchFamily="18" charset="0"/>
                    <a:ea typeface="等线" panose="02010600030101010101" pitchFamily="2" charset="-122"/>
                  </a:rPr>
                  <a:t> and BSS </a:t>
                </a:r>
                <a:r>
                  <a:rPr lang="en-US" altLang="zh-CN" i="1">
                    <a:effectLst/>
                    <a:latin typeface="Times New Roman" panose="02020603050405020304" pitchFamily="18" charset="0"/>
                    <a:ea typeface="等线" panose="02010600030101010101" pitchFamily="2" charset="-122"/>
                  </a:rPr>
                  <a:t>k</a:t>
                </a:r>
                <a:r>
                  <a:rPr lang="en-US" altLang="zh-CN">
                    <a:effectLst/>
                    <a:latin typeface="Times New Roman" panose="02020603050405020304" pitchFamily="18" charset="0"/>
                    <a:ea typeface="等线" panose="02010600030101010101" pitchFamily="2" charset="-122"/>
                  </a:rPr>
                  <a:t>, </a:t>
                </a:r>
                <a:r>
                  <a:rPr lang="en-US" altLang="zh-CN" i="1">
                    <a:effectLst/>
                    <a:latin typeface="Times New Roman" panose="02020603050405020304" pitchFamily="18" charset="0"/>
                    <a:ea typeface="等线" panose="02010600030101010101" pitchFamily="2" charset="-122"/>
                  </a:rPr>
                  <a:t>p</a:t>
                </a:r>
                <a:r>
                  <a:rPr lang="en-US" altLang="zh-CN" i="1" baseline="-25000">
                    <a:effectLst/>
                    <a:latin typeface="Times New Roman" panose="02020603050405020304" pitchFamily="18" charset="0"/>
                    <a:ea typeface="等线" panose="02010600030101010101" pitchFamily="2" charset="-122"/>
                  </a:rPr>
                  <a:t>grid</a:t>
                </a:r>
                <a:r>
                  <a:rPr lang="en-US" altLang="zh-CN">
                    <a:effectLst/>
                    <a:latin typeface="Times New Roman" panose="02020603050405020304" pitchFamily="18" charset="0"/>
                    <a:ea typeface="等线" panose="02010600030101010101" pitchFamily="2" charset="-122"/>
                  </a:rPr>
                  <a:t> represents the grid price</a:t>
                </a:r>
                <a:r>
                  <a:rPr lang="en-US" altLang="zh-CN" baseline="0">
                    <a:effectLst/>
                    <a:latin typeface="Times New Roman" panose="02020603050405020304" pitchFamily="18" charset="0"/>
                    <a:ea typeface="等线" panose="02010600030101010101" pitchFamily="2" charset="-122"/>
                  </a:rPr>
                  <a:t> </a:t>
                </a:r>
                <a:r>
                  <a:rPr lang="en-US" altLang="zh-CN">
                    <a:effectLst/>
                    <a:latin typeface="Times New Roman" panose="02020603050405020304" pitchFamily="18" charset="0"/>
                    <a:ea typeface="等线" panose="02010600030101010101" pitchFamily="2" charset="-122"/>
                  </a:rPr>
                  <a:t>and </a:t>
                </a:r>
                <a14:m>
                  <m:oMath xmlns:m="http://schemas.openxmlformats.org/officeDocument/2006/math">
                    <m:sSub>
                      <m:sSubPr>
                        <m:ctrlPr>
                          <a:rPr lang="zh-CN" altLang="zh-CN" sz="1200" i="1" smtClean="0">
                            <a:effectLst/>
                            <a:latin typeface="Cambria Math" panose="02040503050406030204" pitchFamily="18" charset="0"/>
                            <a:ea typeface="Cambria Math" panose="02040503050406030204" pitchFamily="18" charset="0"/>
                          </a:rPr>
                        </m:ctrlPr>
                      </m:sSubPr>
                      <m:e>
                        <m:r>
                          <a:rPr lang="en-US" altLang="zh-CN" sz="1200" i="1">
                            <a:effectLst/>
                            <a:latin typeface="Cambria Math" panose="02040503050406030204" pitchFamily="18" charset="0"/>
                            <a:ea typeface="等线" panose="02010600030101010101" pitchFamily="2" charset="-122"/>
                            <a:cs typeface="Times New Roman" panose="02020603050405020304" charset="0"/>
                          </a:rPr>
                          <m:t>𝜔</m:t>
                        </m:r>
                      </m:e>
                      <m:sub>
                        <m:r>
                          <a:rPr lang="en-US" altLang="zh-CN" sz="1200" i="1">
                            <a:effectLst/>
                            <a:latin typeface="Cambria Math" panose="02040503050406030204" pitchFamily="18" charset="0"/>
                            <a:ea typeface="等线" panose="02010600030101010101" pitchFamily="2" charset="-122"/>
                            <a:cs typeface="Times New Roman" panose="02020603050405020304" charset="0"/>
                          </a:rPr>
                          <m:t>𝑘</m:t>
                        </m:r>
                      </m:sub>
                    </m:sSub>
                  </m:oMath>
                </a14:m>
                <a:r>
                  <a:rPr lang="en-US" altLang="zh-CN">
                    <a:effectLst/>
                    <a:latin typeface="Times New Roman" panose="02020603050405020304" pitchFamily="18" charset="0"/>
                    <a:ea typeface="等线" panose="02010600030101010101" pitchFamily="2" charset="-122"/>
                  </a:rPr>
                  <a:t> represents the service price.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effectLst/>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effectLst/>
                    <a:latin typeface="Times New Roman" panose="02020603050405020304" pitchFamily="18" charset="0"/>
                    <a:ea typeface="等线" panose="02010600030101010101" pitchFamily="2" charset="-122"/>
                  </a:rPr>
                  <a:t>If the </a:t>
                </a:r>
                <a:r>
                  <a:rPr lang="en-US" altLang="zh-CN" sz="120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BSS recommendation problem</a:t>
                </a:r>
                <a:r>
                  <a:rPr lang="en-US" altLang="zh-CN">
                    <a:effectLst/>
                    <a:latin typeface="Times New Roman" panose="02020603050405020304" pitchFamily="18" charset="0"/>
                    <a:ea typeface="等线" panose="02010600030101010101" pitchFamily="2" charset="-122"/>
                  </a:rPr>
                  <a:t> is modeled as</a:t>
                </a:r>
                <a:r>
                  <a:rPr lang="en-US" altLang="zh-CN">
                    <a:effectLst/>
                    <a:latin typeface="等线" panose="02010600030101010101" pitchFamily="2" charset="-122"/>
                    <a:ea typeface="等线" panose="02010600030101010101" pitchFamily="2" charset="-122"/>
                    <a:cs typeface="Times New Roman" panose="02020603050405020304" pitchFamily="18" charset="0"/>
                  </a:rPr>
                  <a:t> </a:t>
                </a:r>
                <a:r>
                  <a:rPr lang="en-US" altLang="zh-CN">
                    <a:effectLst/>
                    <a:latin typeface="Times New Roman" panose="02020603050405020304" pitchFamily="18" charset="0"/>
                    <a:ea typeface="等线" panose="02010600030101010101" pitchFamily="2" charset="-122"/>
                    <a:cs typeface="Times New Roman" panose="02020603050405020304" pitchFamily="18" charset="0"/>
                  </a:rPr>
                  <a:t>a</a:t>
                </a:r>
                <a:r>
                  <a:rPr lang="en-US" altLang="zh-CN">
                    <a:effectLst/>
                    <a:latin typeface="Times New Roman" panose="02020603050405020304" pitchFamily="18" charset="0"/>
                    <a:ea typeface="等线" panose="02010600030101010101" pitchFamily="2" charset="-122"/>
                  </a:rPr>
                  <a:t> NC-OP, the objective is</a:t>
                </a:r>
                <a:r>
                  <a:rPr lang="en-US" altLang="zh-CN">
                    <a:effectLst/>
                    <a:latin typeface="Times New Roman" panose="02020603050405020304" pitchFamily="18" charset="0"/>
                    <a:ea typeface="等线" panose="02010600030101010101" pitchFamily="2" charset="-122"/>
                    <a:cs typeface="Times New Roman" panose="02020603050405020304" pitchFamily="18" charset="0"/>
                  </a:rPr>
                  <a:t> to minimize the total cost of EV while ensuring that the solution is a Nash equilibrium.</a:t>
                </a:r>
                <a:endParaRPr lang="en-US" altLang="zh-CN">
                  <a:effectLst/>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effectLst/>
                  <a:latin typeface="Times New Roman" panose="02020603050405020304" pitchFamily="18" charset="0"/>
                  <a:ea typeface="等线" panose="02010600030101010101" pitchFamily="2" charset="-122"/>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effectLst/>
                    <a:latin typeface="Times New Roman" panose="02020603050405020304" pitchFamily="18" charset="0"/>
                    <a:ea typeface="等线" panose="02010600030101010101" pitchFamily="2" charset="-122"/>
                  </a:rPr>
                  <a:t>The </a:t>
                </a:r>
                <a:r>
                  <a:rPr lang="en-US" altLang="zh-CN" sz="1200" b="0" i="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rPr>
                  <a:t>cost function </a:t>
                </a:r>
                <a:r>
                  <a:rPr lang="en-US" altLang="zh-CN">
                    <a:effectLst/>
                    <a:latin typeface="Times New Roman" panose="02020603050405020304" pitchFamily="18" charset="0"/>
                    <a:ea typeface="等线" panose="02010600030101010101" pitchFamily="2" charset="-122"/>
                  </a:rPr>
                  <a:t> of each EV </a:t>
                </a:r>
                <a:r>
                  <a:rPr lang="en-US" altLang="zh-CN" i="1">
                    <a:effectLst/>
                    <a:latin typeface="Times New Roman" panose="02020603050405020304" pitchFamily="18" charset="0"/>
                    <a:ea typeface="等线" panose="02010600030101010101" pitchFamily="2" charset="-122"/>
                    <a:cs typeface="Times New Roman" panose="02020603050405020304" pitchFamily="18" charset="0"/>
                  </a:rPr>
                  <a:t>d</a:t>
                </a:r>
                <a:r>
                  <a:rPr lang="en-US" altLang="zh-CN">
                    <a:effectLst/>
                    <a:latin typeface="等线" panose="02010600030101010101" pitchFamily="2" charset="-122"/>
                    <a:ea typeface="等线" panose="02010600030101010101" pitchFamily="2" charset="-122"/>
                    <a:cs typeface="Times New Roman" panose="02020603050405020304" pitchFamily="18" charset="0"/>
                  </a:rPr>
                  <a:t> </a:t>
                </a:r>
                <a:r>
                  <a:rPr lang="en-US" altLang="zh-CN">
                    <a:effectLst/>
                    <a:latin typeface="Times New Roman" panose="02020603050405020304" pitchFamily="18" charset="0"/>
                    <a:ea typeface="等线" panose="02010600030101010101" pitchFamily="2" charset="-122"/>
                  </a:rPr>
                  <a:t>is the weighted average of the power change cost and the distance cost. As the above formula shows, </a:t>
                </a:r>
                <a:r>
                  <a:rPr lang="en-US" altLang="zh-CN" sz="1200" i="0">
                    <a:effectLst/>
                    <a:latin typeface="Cambria Math" panose="02040503050406030204" pitchFamily="18" charset="0"/>
                    <a:ea typeface="等线" panose="02010600030101010101" pitchFamily="2" charset="-122"/>
                    <a:cs typeface="Times New Roman" panose="02020603050405020304" charset="0"/>
                  </a:rPr>
                  <a:t>𝐸</a:t>
                </a:r>
                <a:r>
                  <a:rPr lang="zh-CN" altLang="zh-CN" sz="1200" i="0">
                    <a:effectLst/>
                    <a:latin typeface="Cambria Math" panose="02040503050406030204" pitchFamily="18" charset="0"/>
                    <a:ea typeface="等线" panose="02010600030101010101" pitchFamily="2" charset="-122"/>
                    <a:cs typeface="Times New Roman" panose="02020603050405020304" charset="0"/>
                  </a:rPr>
                  <a:t>_(</a:t>
                </a:r>
                <a:r>
                  <a:rPr lang="en-US" altLang="zh-CN" sz="1200" i="0">
                    <a:effectLst/>
                    <a:latin typeface="Cambria Math" panose="02040503050406030204" pitchFamily="18" charset="0"/>
                    <a:ea typeface="等线" panose="02010600030101010101" pitchFamily="2" charset="-122"/>
                    <a:cs typeface="Times New Roman" panose="02020603050405020304" charset="0"/>
                  </a:rPr>
                  <a:t>𝑑,𝑘</a:t>
                </a:r>
                <a:r>
                  <a:rPr lang="zh-CN" altLang="zh-CN" sz="1200" i="0">
                    <a:effectLst/>
                    <a:latin typeface="Cambria Math" panose="02040503050406030204" pitchFamily="18" charset="0"/>
                    <a:ea typeface="等线" panose="02010600030101010101" pitchFamily="2" charset="-122"/>
                    <a:cs typeface="Times New Roman" panose="02020603050405020304" charset="0"/>
                  </a:rPr>
                  <a:t>)</a:t>
                </a:r>
                <a:r>
                  <a:rPr lang="en-US" altLang="zh-CN" sz="1200" i="0">
                    <a:effectLst/>
                    <a:latin typeface="Cambria Math" panose="02040503050406030204" pitchFamily="18" charset="0"/>
                    <a:ea typeface="等线" panose="02010600030101010101" pitchFamily="2" charset="-122"/>
                    <a:cs typeface="Times New Roman" panose="02020603050405020304" charset="0"/>
                  </a:rPr>
                  <a:t>^𝑠𝑤𝑎𝑝</a:t>
                </a:r>
                <a:r>
                  <a:rPr lang="en-US" altLang="zh-CN">
                    <a:effectLst/>
                    <a:latin typeface="Times New Roman" panose="02020603050405020304" pitchFamily="18" charset="0"/>
                    <a:ea typeface="等线" panose="02010600030101010101" pitchFamily="2" charset="-122"/>
                  </a:rPr>
                  <a:t> represents the amount of electricity swapped between EV </a:t>
                </a:r>
                <a:r>
                  <a:rPr lang="en-US" altLang="zh-CN" i="1">
                    <a:effectLst/>
                    <a:latin typeface="Times New Roman" panose="02020603050405020304" pitchFamily="18" charset="0"/>
                    <a:ea typeface="等线" panose="02010600030101010101" pitchFamily="2" charset="-122"/>
                  </a:rPr>
                  <a:t>d</a:t>
                </a:r>
                <a:r>
                  <a:rPr lang="en-US" altLang="zh-CN">
                    <a:effectLst/>
                    <a:latin typeface="Times New Roman" panose="02020603050405020304" pitchFamily="18" charset="0"/>
                    <a:ea typeface="等线" panose="02010600030101010101" pitchFamily="2" charset="-122"/>
                  </a:rPr>
                  <a:t> and BSS </a:t>
                </a:r>
                <a:r>
                  <a:rPr lang="en-US" altLang="zh-CN" i="1">
                    <a:effectLst/>
                    <a:latin typeface="Times New Roman" panose="02020603050405020304" pitchFamily="18" charset="0"/>
                    <a:ea typeface="等线" panose="02010600030101010101" pitchFamily="2" charset="-122"/>
                  </a:rPr>
                  <a:t>k</a:t>
                </a:r>
                <a:r>
                  <a:rPr lang="en-US" altLang="zh-CN">
                    <a:effectLst/>
                    <a:latin typeface="Times New Roman" panose="02020603050405020304" pitchFamily="18" charset="0"/>
                    <a:ea typeface="等线" panose="02010600030101010101" pitchFamily="2" charset="-122"/>
                  </a:rPr>
                  <a:t>, </a:t>
                </a:r>
                <a:r>
                  <a:rPr lang="en-US" altLang="zh-CN" i="1">
                    <a:effectLst/>
                    <a:latin typeface="Times New Roman" panose="02020603050405020304" pitchFamily="18" charset="0"/>
                    <a:ea typeface="等线" panose="02010600030101010101" pitchFamily="2" charset="-122"/>
                  </a:rPr>
                  <a:t>R</a:t>
                </a:r>
                <a:r>
                  <a:rPr lang="en-US" altLang="zh-CN" i="1" baseline="-25000">
                    <a:effectLst/>
                    <a:latin typeface="Times New Roman" panose="02020603050405020304" pitchFamily="18" charset="0"/>
                    <a:ea typeface="等线" panose="02010600030101010101" pitchFamily="2" charset="-122"/>
                  </a:rPr>
                  <a:t>k </a:t>
                </a:r>
                <a:r>
                  <a:rPr lang="en-US" altLang="zh-CN">
                    <a:effectLst/>
                    <a:latin typeface="Times New Roman" panose="02020603050405020304" pitchFamily="18" charset="0"/>
                    <a:ea typeface="等线" panose="02010600030101010101" pitchFamily="2" charset="-122"/>
                  </a:rPr>
                  <a:t>represents the sum of newly added charging energy of all batteries, </a:t>
                </a:r>
                <a:r>
                  <a:rPr lang="en-US" altLang="zh-CN" sz="1200" i="0">
                    <a:effectLst/>
                    <a:latin typeface="Cambria Math" panose="02040503050406030204" pitchFamily="18" charset="0"/>
                    <a:ea typeface="等线" panose="02010600030101010101" pitchFamily="2" charset="-122"/>
                    <a:cs typeface="Times New Roman" panose="02020603050405020304" charset="0"/>
                  </a:rPr>
                  <a:t>𝐸</a:t>
                </a:r>
                <a:r>
                  <a:rPr lang="zh-CN" altLang="zh-CN" sz="1200" i="0">
                    <a:effectLst/>
                    <a:latin typeface="Cambria Math" panose="02040503050406030204" pitchFamily="18" charset="0"/>
                    <a:ea typeface="等线" panose="02010600030101010101" pitchFamily="2" charset="-122"/>
                    <a:cs typeface="Times New Roman" panose="02020603050405020304" charset="0"/>
                  </a:rPr>
                  <a:t>_(</a:t>
                </a:r>
                <a:r>
                  <a:rPr lang="en-US" altLang="zh-CN" sz="1200" i="0">
                    <a:effectLst/>
                    <a:latin typeface="Cambria Math" panose="02040503050406030204" pitchFamily="18" charset="0"/>
                    <a:ea typeface="等线" panose="02010600030101010101" pitchFamily="2" charset="-122"/>
                    <a:cs typeface="Times New Roman" panose="02020603050405020304" charset="0"/>
                  </a:rPr>
                  <a:t>𝑑,𝑘</a:t>
                </a:r>
                <a:r>
                  <a:rPr lang="zh-CN" altLang="zh-CN" sz="1200" i="0">
                    <a:effectLst/>
                    <a:latin typeface="Cambria Math" panose="02040503050406030204" pitchFamily="18" charset="0"/>
                    <a:ea typeface="等线" panose="02010600030101010101" pitchFamily="2" charset="-122"/>
                    <a:cs typeface="Times New Roman" panose="02020603050405020304" charset="0"/>
                  </a:rPr>
                  <a:t>)</a:t>
                </a:r>
                <a:r>
                  <a:rPr lang="en-US" altLang="zh-CN" sz="1200" i="0">
                    <a:effectLst/>
                    <a:latin typeface="Cambria Math" panose="02040503050406030204" pitchFamily="18" charset="0"/>
                    <a:ea typeface="等线" panose="02010600030101010101" pitchFamily="2" charset="-122"/>
                    <a:cs typeface="Times New Roman" panose="02020603050405020304" charset="0"/>
                  </a:rPr>
                  <a:t>^𝑐𝑜𝑠𝑡</a:t>
                </a:r>
                <a:r>
                  <a:rPr lang="en-US" altLang="zh-CN">
                    <a:effectLst/>
                    <a:latin typeface="Times New Roman" panose="02020603050405020304" pitchFamily="18" charset="0"/>
                    <a:ea typeface="等线" panose="02010600030101010101" pitchFamily="2" charset="-122"/>
                  </a:rPr>
                  <a:t> represents the traveling cost between EV </a:t>
                </a:r>
                <a:r>
                  <a:rPr lang="en-US" altLang="zh-CN" i="1">
                    <a:effectLst/>
                    <a:latin typeface="Times New Roman" panose="02020603050405020304" pitchFamily="18" charset="0"/>
                    <a:ea typeface="等线" panose="02010600030101010101" pitchFamily="2" charset="-122"/>
                  </a:rPr>
                  <a:t>d</a:t>
                </a:r>
                <a:r>
                  <a:rPr lang="en-US" altLang="zh-CN">
                    <a:effectLst/>
                    <a:latin typeface="Times New Roman" panose="02020603050405020304" pitchFamily="18" charset="0"/>
                    <a:ea typeface="等线" panose="02010600030101010101" pitchFamily="2" charset="-122"/>
                  </a:rPr>
                  <a:t> and BSS </a:t>
                </a:r>
                <a:r>
                  <a:rPr lang="en-US" altLang="zh-CN" i="1">
                    <a:effectLst/>
                    <a:latin typeface="Times New Roman" panose="02020603050405020304" pitchFamily="18" charset="0"/>
                    <a:ea typeface="等线" panose="02010600030101010101" pitchFamily="2" charset="-122"/>
                  </a:rPr>
                  <a:t>k</a:t>
                </a:r>
                <a:r>
                  <a:rPr lang="en-US" altLang="zh-CN">
                    <a:effectLst/>
                    <a:latin typeface="Times New Roman" panose="02020603050405020304" pitchFamily="18" charset="0"/>
                    <a:ea typeface="等线" panose="02010600030101010101" pitchFamily="2" charset="-122"/>
                  </a:rPr>
                  <a:t>, </a:t>
                </a:r>
                <a:r>
                  <a:rPr lang="en-US" altLang="zh-CN" i="1">
                    <a:effectLst/>
                    <a:latin typeface="Times New Roman" panose="02020603050405020304" pitchFamily="18" charset="0"/>
                    <a:ea typeface="等线" panose="02010600030101010101" pitchFamily="2" charset="-122"/>
                  </a:rPr>
                  <a:t>p</a:t>
                </a:r>
                <a:r>
                  <a:rPr lang="en-US" altLang="zh-CN" i="1" baseline="-25000">
                    <a:effectLst/>
                    <a:latin typeface="Times New Roman" panose="02020603050405020304" pitchFamily="18" charset="0"/>
                    <a:ea typeface="等线" panose="02010600030101010101" pitchFamily="2" charset="-122"/>
                  </a:rPr>
                  <a:t>grid</a:t>
                </a:r>
                <a:r>
                  <a:rPr lang="en-US" altLang="zh-CN">
                    <a:effectLst/>
                    <a:latin typeface="Times New Roman" panose="02020603050405020304" pitchFamily="18" charset="0"/>
                    <a:ea typeface="等线" panose="02010600030101010101" pitchFamily="2" charset="-122"/>
                  </a:rPr>
                  <a:t> represents the grid price</a:t>
                </a:r>
                <a:r>
                  <a:rPr lang="en-US" altLang="zh-CN" baseline="0">
                    <a:effectLst/>
                    <a:latin typeface="Times New Roman" panose="02020603050405020304" pitchFamily="18" charset="0"/>
                    <a:ea typeface="等线" panose="02010600030101010101" pitchFamily="2" charset="-122"/>
                  </a:rPr>
                  <a:t> </a:t>
                </a:r>
                <a:r>
                  <a:rPr lang="en-US" altLang="zh-CN">
                    <a:effectLst/>
                    <a:latin typeface="Times New Roman" panose="02020603050405020304" pitchFamily="18" charset="0"/>
                    <a:ea typeface="等线" panose="02010600030101010101" pitchFamily="2" charset="-122"/>
                  </a:rPr>
                  <a:t>and </a:t>
                </a:r>
                <a:r>
                  <a:rPr lang="en-US" altLang="zh-CN" sz="1200" i="0">
                    <a:effectLst/>
                    <a:latin typeface="Cambria Math" panose="02040503050406030204" pitchFamily="18" charset="0"/>
                    <a:ea typeface="等线" panose="02010600030101010101" pitchFamily="2" charset="-122"/>
                    <a:cs typeface="Times New Roman" panose="02020603050405020304" charset="0"/>
                  </a:rPr>
                  <a:t>𝜔</a:t>
                </a:r>
                <a:r>
                  <a:rPr lang="zh-CN" altLang="zh-CN" sz="1200" i="0">
                    <a:effectLst/>
                    <a:latin typeface="Cambria Math" panose="02040503050406030204" pitchFamily="18" charset="0"/>
                    <a:ea typeface="等线" panose="02010600030101010101" pitchFamily="2" charset="-122"/>
                    <a:cs typeface="Times New Roman" panose="02020603050405020304" charset="0"/>
                  </a:rPr>
                  <a:t>_</a:t>
                </a:r>
                <a:r>
                  <a:rPr lang="en-US" altLang="zh-CN" sz="1200" i="0">
                    <a:effectLst/>
                    <a:latin typeface="Cambria Math" panose="02040503050406030204" pitchFamily="18" charset="0"/>
                    <a:ea typeface="等线" panose="02010600030101010101" pitchFamily="2" charset="-122"/>
                    <a:cs typeface="Times New Roman" panose="02020603050405020304" charset="0"/>
                  </a:rPr>
                  <a:t>𝑘</a:t>
                </a:r>
                <a:r>
                  <a:rPr lang="en-US" altLang="zh-CN">
                    <a:effectLst/>
                    <a:latin typeface="Times New Roman" panose="02020603050405020304" pitchFamily="18" charset="0"/>
                    <a:ea typeface="等线" panose="02010600030101010101" pitchFamily="2" charset="-122"/>
                  </a:rPr>
                  <a:t> represents the service price.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effectLst/>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effectLst/>
                    <a:latin typeface="Times New Roman" panose="02020603050405020304" pitchFamily="18" charset="0"/>
                    <a:ea typeface="等线" panose="02010600030101010101" pitchFamily="2" charset="-122"/>
                  </a:rPr>
                  <a:t>If the </a:t>
                </a:r>
                <a:r>
                  <a:rPr lang="en-US" altLang="zh-CN" sz="120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BSS recommendation problem</a:t>
                </a:r>
                <a:r>
                  <a:rPr lang="en-US" altLang="zh-CN">
                    <a:effectLst/>
                    <a:latin typeface="Times New Roman" panose="02020603050405020304" pitchFamily="18" charset="0"/>
                    <a:ea typeface="等线" panose="02010600030101010101" pitchFamily="2" charset="-122"/>
                  </a:rPr>
                  <a:t> is modeled as</a:t>
                </a:r>
                <a:r>
                  <a:rPr lang="en-US" altLang="zh-CN">
                    <a:effectLst/>
                    <a:latin typeface="等线" panose="02010600030101010101" pitchFamily="2" charset="-122"/>
                    <a:ea typeface="等线" panose="02010600030101010101" pitchFamily="2" charset="-122"/>
                    <a:cs typeface="Times New Roman" panose="02020603050405020304" pitchFamily="18" charset="0"/>
                  </a:rPr>
                  <a:t> </a:t>
                </a:r>
                <a:r>
                  <a:rPr lang="en-US" altLang="zh-CN">
                    <a:effectLst/>
                    <a:latin typeface="Times New Roman" panose="02020603050405020304" pitchFamily="18" charset="0"/>
                    <a:ea typeface="等线" panose="02010600030101010101" pitchFamily="2" charset="-122"/>
                    <a:cs typeface="Times New Roman" panose="02020603050405020304" pitchFamily="18" charset="0"/>
                  </a:rPr>
                  <a:t>a</a:t>
                </a:r>
                <a:r>
                  <a:rPr lang="en-US" altLang="zh-CN">
                    <a:effectLst/>
                    <a:latin typeface="Times New Roman" panose="02020603050405020304" pitchFamily="18" charset="0"/>
                    <a:ea typeface="等线" panose="02010600030101010101" pitchFamily="2" charset="-122"/>
                  </a:rPr>
                  <a:t> NC-OP, the objective is</a:t>
                </a:r>
                <a:r>
                  <a:rPr lang="en-US" altLang="zh-CN">
                    <a:effectLst/>
                    <a:latin typeface="Times New Roman" panose="02020603050405020304" pitchFamily="18" charset="0"/>
                    <a:ea typeface="等线" panose="02010600030101010101" pitchFamily="2" charset="-122"/>
                    <a:cs typeface="Times New Roman" panose="02020603050405020304" pitchFamily="18" charset="0"/>
                  </a:rPr>
                  <a:t> to minimize the total cost of EV while ensuring that the solution is a Nash equilibrium.</a:t>
                </a:r>
                <a:endParaRPr lang="en-US" altLang="zh-CN">
                  <a:effectLst/>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effectLst/>
                  <a:latin typeface="Times New Roman" panose="02020603050405020304" pitchFamily="18" charset="0"/>
                  <a:ea typeface="等线" panose="02010600030101010101" pitchFamily="2"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693550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a:latin typeface="+mn-ea"/>
                  </a:rPr>
                  <a:t>The algorithm CFGA-NES for solving the BSS recommendation problem consists of two stages. In the first stage, CFGA algorithm is used to solve the lowest total cost solution, and in the second stage, NES is used. The lowest total cost solution obtained in the first stage is iterated as the initial solution, and the Nash equilibrium solution with the lowest total cost solution is obtained.</a:t>
                </a:r>
              </a:p>
              <a:p>
                <a:endParaRPr lang="en-US" altLang="zh-CN" sz="1200">
                  <a:solidFill>
                    <a:srgbClr val="000000"/>
                  </a:solidFill>
                  <a:effectLst/>
                  <a:latin typeface="+mn-ea"/>
                </a:endParaRPr>
              </a:p>
              <a:p>
                <a:r>
                  <a:rPr lang="en-US" altLang="zh-CN" sz="1200">
                    <a:solidFill>
                      <a:srgbClr val="000000"/>
                    </a:solidFill>
                    <a:effectLst/>
                    <a:latin typeface="+mn-ea"/>
                  </a:rPr>
                  <a:t>The flowchart for CFGA is shown above</a:t>
                </a:r>
              </a:p>
              <a:p>
                <a:r>
                  <a:rPr lang="en-US" altLang="zh-CN" sz="1200">
                    <a:solidFill>
                      <a:srgbClr val="000000"/>
                    </a:solidFill>
                    <a:effectLst/>
                    <a:latin typeface="+mn-ea"/>
                  </a:rPr>
                  <a:t>1. Random initialize the population</a:t>
                </a:r>
              </a:p>
              <a:p>
                <a:r>
                  <a:rPr lang="en-US" altLang="zh-CN" sz="1200">
                    <a:solidFill>
                      <a:srgbClr val="000000"/>
                    </a:solidFill>
                    <a:effectLst/>
                    <a:latin typeface="+mn-ea"/>
                  </a:rPr>
                  <a:t>2. Use the elitism strategy to choose operation keep population top </a:t>
                </a:r>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200" i="1">
                            <a:effectLst/>
                            <a:latin typeface="Cambria Math" panose="02040503050406030204" pitchFamily="18" charset="0"/>
                            <a:ea typeface="等线" panose="02010600030101010101" pitchFamily="2" charset="-122"/>
                            <a:cs typeface="Times New Roman" panose="02020603050405020304" charset="0"/>
                          </a:rPr>
                          <m:t>𝑠𝑖𝑧𝑒</m:t>
                        </m:r>
                      </m:e>
                      <m:sub>
                        <m:r>
                          <a:rPr lang="en-US" altLang="zh-CN" sz="1200" i="1">
                            <a:effectLst/>
                            <a:latin typeface="Cambria Math" panose="02040503050406030204" pitchFamily="18" charset="0"/>
                            <a:ea typeface="等线" panose="02010600030101010101" pitchFamily="2" charset="-122"/>
                            <a:cs typeface="Times New Roman" panose="02020603050405020304" charset="0"/>
                          </a:rPr>
                          <m:t>𝑒𝑙𝑖𝑡𝑒</m:t>
                        </m:r>
                      </m:sub>
                    </m:sSub>
                  </m:oMath>
                </a14:m>
                <a:r>
                  <a:rPr lang="en-US" altLang="zh-CN" sz="1200">
                    <a:solidFill>
                      <a:srgbClr val="000000"/>
                    </a:solidFill>
                    <a:effectLst/>
                    <a:latin typeface="+mn-ea"/>
                  </a:rPr>
                  <a:t> individuals.</a:t>
                </a:r>
              </a:p>
              <a:p>
                <a:r>
                  <a:rPr lang="en-US" altLang="zh-CN" sz="1200">
                    <a:solidFill>
                      <a:srgbClr val="000000"/>
                    </a:solidFill>
                    <a:effectLst/>
                    <a:latin typeface="+mn-ea"/>
                  </a:rPr>
                  <a:t>3. Use the OX operator to meet Conflict-free requirements and retain certain sequence information of the parent.</a:t>
                </a:r>
              </a:p>
              <a:p>
                <a:r>
                  <a:rPr lang="en-US" altLang="zh-CN" sz="1200">
                    <a:solidFill>
                      <a:srgbClr val="000000"/>
                    </a:solidFill>
                    <a:effectLst/>
                    <a:latin typeface="+mn-ea"/>
                  </a:rPr>
                  <a:t>4. The REM operator is adopted for variation, which satisfies Conflict-free and makes it possible for variation to come from both internal and external 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rgbClr val="000000"/>
                    </a:solidFill>
                    <a:effectLst/>
                    <a:latin typeface="+mn-ea"/>
                  </a:rPr>
                  <a:t>5. Run CFGA until the termination condition is met.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rgbClr val="000000"/>
                    </a:solidFill>
                    <a:effectLst/>
                    <a:latin typeface="+mn-ea"/>
                  </a:rPr>
                  <a:t>6. </a:t>
                </a:r>
                <a:r>
                  <a:rPr lang="en-US" altLang="zh-CN" sz="1200">
                    <a:solidFill>
                      <a:schemeClr val="tx1"/>
                    </a:solidFill>
                    <a:latin typeface="Times New Roman" panose="02020603050405020304" pitchFamily="18" charset="0"/>
                    <a:ea typeface="Arial Unicode MS" panose="020B0604020202020204"/>
                    <a:cs typeface="Times New Roman" panose="02020603050405020304" pitchFamily="18" charset="0"/>
                  </a:rPr>
                  <a:t>Save the final EV strategy as </a:t>
                </a:r>
                <a:r>
                  <a:rPr lang="en-US" altLang="zh-CN" sz="1200">
                    <a:solidFill>
                      <a:srgbClr val="000000"/>
                    </a:solidFill>
                    <a:effectLst/>
                    <a:latin typeface="+mn-ea"/>
                  </a:rPr>
                  <a:t>the optimal solution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a:solidFill>
                    <a:srgbClr val="000000"/>
                  </a:solidFill>
                  <a:effectLst/>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rgbClr val="000000"/>
                    </a:solidFill>
                    <a:effectLst/>
                    <a:latin typeface="+mn-ea"/>
                  </a:rPr>
                  <a:t>The flowchart for NES is shown above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rgbClr val="000000"/>
                    </a:solidFill>
                    <a:effectLst/>
                    <a:latin typeface="+mn-ea"/>
                  </a:rPr>
                  <a:t>1. </a:t>
                </a:r>
                <a:r>
                  <a:rPr lang="en-US" altLang="zh-CN" sz="1200">
                    <a:solidFill>
                      <a:schemeClr val="tx1"/>
                    </a:solidFill>
                    <a:latin typeface="Times New Roman" panose="02020603050405020304" pitchFamily="18" charset="0"/>
                    <a:ea typeface="Arial Unicode MS" panose="020B0604020202020204"/>
                    <a:cs typeface="Times New Roman" panose="02020603050405020304" pitchFamily="18" charset="0"/>
                  </a:rPr>
                  <a:t>Initial the input of NES wih the optimal strategy obtained by CFGA.</a:t>
                </a:r>
                <a:endParaRPr lang="en-US" altLang="zh-CN" sz="1200">
                  <a:solidFill>
                    <a:srgbClr val="000000"/>
                  </a:solidFill>
                  <a:effectLst/>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rgbClr val="000000"/>
                    </a:solidFill>
                    <a:effectLst/>
                    <a:latin typeface="+mn-ea"/>
                  </a:rPr>
                  <a:t>2. </a:t>
                </a:r>
                <a:r>
                  <a:rPr lang="en-US" altLang="zh-CN" sz="1200">
                    <a:solidFill>
                      <a:schemeClr val="tx1"/>
                    </a:solidFill>
                    <a:latin typeface="Times New Roman" panose="02020603050405020304" pitchFamily="18" charset="0"/>
                    <a:ea typeface="Arial Unicode MS" panose="020B0604020202020204"/>
                    <a:cs typeface="Times New Roman" panose="02020603050405020304" pitchFamily="18" charset="0"/>
                  </a:rPr>
                  <a:t>Update </a:t>
                </a:r>
                <a:r>
                  <a:rPr lang="en-US" altLang="zh-CN" sz="1200" dirty="0">
                    <a:solidFill>
                      <a:schemeClr val="tx1"/>
                    </a:solidFill>
                    <a:latin typeface="Times New Roman" panose="02020603050405020304" pitchFamily="18" charset="0"/>
                    <a:ea typeface="Arial Unicode MS" panose="020B0604020202020204"/>
                    <a:cs typeface="Times New Roman" panose="02020603050405020304" pitchFamily="18" charset="0"/>
                  </a:rPr>
                  <a:t>the swapping </a:t>
                </a:r>
                <a:r>
                  <a:rPr lang="en-US" altLang="zh-CN" sz="1200">
                    <a:solidFill>
                      <a:schemeClr val="tx1"/>
                    </a:solidFill>
                    <a:latin typeface="Times New Roman" panose="02020603050405020304" pitchFamily="18" charset="0"/>
                    <a:ea typeface="Arial Unicode MS" panose="020B0604020202020204"/>
                    <a:cs typeface="Times New Roman" panose="02020603050405020304" pitchFamily="18" charset="0"/>
                  </a:rPr>
                  <a:t>price for </a:t>
                </a:r>
                <a:r>
                  <a:rPr lang="en-US" altLang="zh-CN" sz="1200" dirty="0">
                    <a:solidFill>
                      <a:schemeClr val="tx1"/>
                    </a:solidFill>
                    <a:latin typeface="Times New Roman" panose="02020603050405020304" pitchFamily="18" charset="0"/>
                    <a:ea typeface="Arial Unicode MS" panose="020B0604020202020204"/>
                    <a:cs typeface="Times New Roman" panose="02020603050405020304" pitchFamily="18" charset="0"/>
                  </a:rPr>
                  <a:t>each BSS  based on the received EV selection </a:t>
                </a:r>
                <a:r>
                  <a:rPr lang="en-US" altLang="zh-CN" sz="1200">
                    <a:solidFill>
                      <a:schemeClr val="tx1"/>
                    </a:solidFill>
                    <a:latin typeface="Times New Roman" panose="02020603050405020304" pitchFamily="18" charset="0"/>
                    <a:ea typeface="Arial Unicode MS" panose="020B0604020202020204"/>
                    <a:cs typeface="Times New Roman" panose="02020603050405020304" pitchFamily="18" charset="0"/>
                  </a:rPr>
                  <a:t>strategies.</a:t>
                </a:r>
                <a:endParaRPr lang="en-US" altLang="zh-CN" sz="1200">
                  <a:solidFill>
                    <a:srgbClr val="000000"/>
                  </a:solidFill>
                  <a:effectLst/>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rgbClr val="000000"/>
                    </a:solidFill>
                    <a:effectLst/>
                    <a:latin typeface="+mn-ea"/>
                  </a:rPr>
                  <a:t>3. </a:t>
                </a:r>
                <a:r>
                  <a:rPr lang="en-US" altLang="zh-CN" sz="1200">
                    <a:solidFill>
                      <a:schemeClr val="tx1"/>
                    </a:solidFill>
                    <a:latin typeface="Times New Roman" panose="02020603050405020304" pitchFamily="18" charset="0"/>
                    <a:ea typeface="Arial Unicode MS" panose="020B0604020202020204"/>
                    <a:cs typeface="Times New Roman" panose="02020603050405020304" pitchFamily="18" charset="0"/>
                  </a:rPr>
                  <a:t>Update the EV selection strategies based on swapping price.</a:t>
                </a:r>
                <a:endParaRPr lang="zh-CN" altLang="en-US" sz="1200">
                  <a:solidFill>
                    <a:schemeClr val="tx1"/>
                  </a:solidFill>
                  <a:latin typeface="Times New Roman" panose="02020603050405020304" pitchFamily="18" charset="0"/>
                  <a:ea typeface="Arial Unicode MS" panose="020B0604020202020204"/>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rgbClr val="000000"/>
                    </a:solidFill>
                    <a:effectLst/>
                    <a:latin typeface="+mn-ea"/>
                  </a:rPr>
                  <a:t>4. Run NES until the termination condition is met.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rgbClr val="000000"/>
                    </a:solidFill>
                    <a:effectLst/>
                    <a:latin typeface="+mn-ea"/>
                  </a:rPr>
                  <a:t>5. </a:t>
                </a:r>
                <a:r>
                  <a:rPr lang="en-US" altLang="zh-CN" sz="1200">
                    <a:solidFill>
                      <a:schemeClr val="tx1"/>
                    </a:solidFill>
                    <a:latin typeface="Times New Roman" panose="02020603050405020304" pitchFamily="18" charset="0"/>
                    <a:ea typeface="Arial Unicode MS" panose="020B0604020202020204"/>
                    <a:cs typeface="Times New Roman" panose="02020603050405020304" pitchFamily="18" charset="0"/>
                  </a:rPr>
                  <a:t>Save the final EV strategy as </a:t>
                </a:r>
                <a:r>
                  <a:rPr lang="en-US" altLang="zh-CN" sz="1200">
                    <a:solidFill>
                      <a:srgbClr val="000000"/>
                    </a:solidFill>
                    <a:effectLst/>
                    <a:latin typeface="+mn-ea"/>
                  </a:rPr>
                  <a:t>the minimum total cost Nash equilibrium, i.e., the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a:solidFill>
                    <a:srgbClr val="000000"/>
                  </a:solidFill>
                  <a:effectLst/>
                  <a:latin typeface="+mn-ea"/>
                </a:endParaRPr>
              </a:p>
              <a:p>
                <a:endParaRPr lang="en-US" altLang="zh-CN" sz="1200">
                  <a:solidFill>
                    <a:srgbClr val="000000"/>
                  </a:solidFill>
                  <a:effectLst/>
                  <a:latin typeface="+mn-ea"/>
                </a:endParaRPr>
              </a:p>
              <a:p>
                <a:endParaRPr lang="zh-CN" altLang="en-US" dirty="0"/>
              </a:p>
            </p:txBody>
          </p:sp>
        </mc:Choice>
        <mc:Fallback xmlns="">
          <p:sp>
            <p:nvSpPr>
              <p:cNvPr id="3" name="备注占位符 2"/>
              <p:cNvSpPr>
                <a:spLocks noGrp="1"/>
              </p:cNvSpPr>
              <p:nvPr>
                <p:ph type="body" idx="1"/>
              </p:nvPr>
            </p:nvSpPr>
            <p:spPr/>
            <p:txBody>
              <a:bodyPr/>
              <a:lstStyle/>
              <a:p>
                <a:r>
                  <a:rPr lang="en-US" altLang="zh-CN" dirty="0">
                    <a:latin typeface="+mn-ea"/>
                  </a:rPr>
                  <a:t>1.</a:t>
                </a:r>
                <a:r>
                  <a:rPr lang="zh-CN" altLang="en-US" dirty="0">
                    <a:latin typeface="+mn-ea"/>
                  </a:rPr>
                  <a:t>在进化过程中种群每个个体代表所有</a:t>
                </a:r>
                <a:r>
                  <a:rPr lang="en-US" altLang="zh-CN" dirty="0">
                    <a:latin typeface="+mn-ea"/>
                  </a:rPr>
                  <a:t>EV</a:t>
                </a:r>
                <a:r>
                  <a:rPr lang="zh-CN" altLang="en-US" dirty="0">
                    <a:latin typeface="+mn-ea"/>
                  </a:rPr>
                  <a:t>选择的一组策略，即选择的</a:t>
                </a:r>
                <a:r>
                  <a:rPr lang="en-US" altLang="zh-CN" dirty="0">
                    <a:latin typeface="+mn-ea"/>
                  </a:rPr>
                  <a:t>BSS</a:t>
                </a:r>
                <a:r>
                  <a:rPr lang="zh-CN" altLang="en-US" dirty="0">
                    <a:latin typeface="+mn-ea"/>
                  </a:rPr>
                  <a:t>与对应的电池。</a:t>
                </a:r>
                <a:r>
                  <a:rPr lang="en-US" altLang="zh-CN" dirty="0">
                    <a:latin typeface="+mn-ea"/>
                  </a:rPr>
                  <a:t> </a:t>
                </a:r>
                <a:r>
                  <a:rPr lang="zh-CN" altLang="en-US" dirty="0">
                    <a:latin typeface="+mn-ea"/>
                  </a:rPr>
                  <a:t>各个</a:t>
                </a:r>
                <a:r>
                  <a:rPr lang="en-US" altLang="zh-CN" dirty="0">
                    <a:latin typeface="+mn-ea"/>
                  </a:rPr>
                  <a:t>EV</a:t>
                </a:r>
                <a:r>
                  <a:rPr lang="zh-CN" altLang="en-US" dirty="0">
                    <a:latin typeface="+mn-ea"/>
                  </a:rPr>
                  <a:t>选择的策略之间应该互不重复，满足无冲突</a:t>
                </a:r>
                <a:r>
                  <a:rPr lang="en-US" altLang="zh-CN" dirty="0">
                    <a:latin typeface="+mn-ea"/>
                  </a:rPr>
                  <a:t>(</a:t>
                </a:r>
                <a:r>
                  <a:rPr lang="en-US" altLang="zh-CN" sz="1200" dirty="0">
                    <a:solidFill>
                      <a:srgbClr val="000000"/>
                    </a:solidFill>
                    <a:effectLst/>
                    <a:latin typeface="+mn-ea"/>
                  </a:rPr>
                  <a:t>Conflict-free)</a:t>
                </a:r>
                <a:r>
                  <a:rPr lang="zh-CN" altLang="en-US" sz="1200" dirty="0">
                    <a:solidFill>
                      <a:srgbClr val="000000"/>
                    </a:solidFill>
                    <a:effectLst/>
                    <a:latin typeface="+mn-ea"/>
                  </a:rPr>
                  <a:t>性。</a:t>
                </a:r>
                <a:endParaRPr lang="en-US" altLang="zh-CN" sz="1200" dirty="0">
                  <a:solidFill>
                    <a:srgbClr val="000000"/>
                  </a:solidFill>
                  <a:effectLst/>
                  <a:latin typeface="+mn-ea"/>
                </a:endParaRPr>
              </a:p>
              <a:p>
                <a:endParaRPr lang="en-US" altLang="zh-CN" sz="1200" dirty="0">
                  <a:solidFill>
                    <a:srgbClr val="000000"/>
                  </a:solidFill>
                  <a:effectLst/>
                  <a:latin typeface="+mn-ea"/>
                </a:endParaRPr>
              </a:p>
              <a:p>
                <a:r>
                  <a:rPr lang="en-US" altLang="zh-CN" dirty="0">
                    <a:solidFill>
                      <a:srgbClr val="000000"/>
                    </a:solidFill>
                    <a:latin typeface="+mn-ea"/>
                  </a:rPr>
                  <a:t>2.</a:t>
                </a:r>
                <a:r>
                  <a:rPr lang="zh-CN" altLang="en-US" dirty="0">
                    <a:solidFill>
                      <a:srgbClr val="000000"/>
                    </a:solidFill>
                    <a:latin typeface="+mn-ea"/>
                  </a:rPr>
                  <a:t>使用</a:t>
                </a:r>
                <a:r>
                  <a:rPr lang="en-US" altLang="zh-CN" sz="1200" dirty="0">
                    <a:solidFill>
                      <a:srgbClr val="000000"/>
                    </a:solidFill>
                    <a:effectLst/>
                    <a:latin typeface="Times New Roman" panose="02020603050405020304" charset="0"/>
                  </a:rPr>
                  <a:t>Elitism strategy</a:t>
                </a:r>
                <a:r>
                  <a:rPr lang="zh-CN" altLang="en-US" sz="1200" dirty="0">
                    <a:solidFill>
                      <a:srgbClr val="000000"/>
                    </a:solidFill>
                    <a:effectLst/>
                    <a:latin typeface="Times New Roman" panose="02020603050405020304" charset="0"/>
                  </a:rPr>
                  <a:t>，进行选择操作时保留种群中前</a:t>
                </a:r>
                <a:r>
                  <a:rPr lang="zh-CN" altLang="zh-CN" i="0">
                    <a:effectLst/>
                    <a:latin typeface="Cambria Math" panose="02040503050406030204" pitchFamily="18" charset="0"/>
                  </a:rPr>
                  <a:t>〖</a:t>
                </a:r>
                <a:r>
                  <a:rPr lang="en-US" altLang="zh-CN" sz="1200" i="0">
                    <a:effectLst/>
                    <a:latin typeface="Cambria Math" panose="02040503050406030204" pitchFamily="18" charset="0"/>
                    <a:ea typeface="等线" panose="02010600030101010101" pitchFamily="2" charset="-122"/>
                    <a:cs typeface="Times New Roman" panose="02020603050405020304" charset="0"/>
                  </a:rPr>
                  <a:t>𝑠𝑖𝑧𝑒</a:t>
                </a:r>
                <a:r>
                  <a:rPr lang="zh-CN" altLang="zh-CN" sz="1200" i="0">
                    <a:effectLst/>
                    <a:latin typeface="Cambria Math" panose="02040503050406030204" pitchFamily="18" charset="0"/>
                    <a:ea typeface="等线" panose="02010600030101010101" pitchFamily="2" charset="-122"/>
                    <a:cs typeface="Times New Roman" panose="02020603050405020304" charset="0"/>
                  </a:rPr>
                  <a:t>〗_</a:t>
                </a:r>
                <a:r>
                  <a:rPr lang="en-US" altLang="zh-CN" sz="1200" i="0">
                    <a:effectLst/>
                    <a:latin typeface="Cambria Math" panose="02040503050406030204" pitchFamily="18" charset="0"/>
                    <a:ea typeface="等线" panose="02010600030101010101" pitchFamily="2" charset="-122"/>
                    <a:cs typeface="Times New Roman" panose="02020603050405020304" charset="0"/>
                  </a:rPr>
                  <a:t>𝑒𝑙𝑖𝑡𝑒</a:t>
                </a:r>
                <a:r>
                  <a:rPr lang="zh-CN" altLang="en-US" dirty="0">
                    <a:latin typeface="+mn-ea"/>
                  </a:rPr>
                  <a:t>个个体。</a:t>
                </a:r>
                <a:endParaRPr lang="en-US" altLang="zh-CN" dirty="0">
                  <a:latin typeface="+mn-ea"/>
                </a:endParaRPr>
              </a:p>
              <a:p>
                <a:endParaRPr lang="en-US" altLang="zh-CN" dirty="0">
                  <a:latin typeface="+mn-ea"/>
                </a:endParaRPr>
              </a:p>
              <a:p>
                <a:r>
                  <a:rPr lang="en-US" altLang="zh-CN" dirty="0">
                    <a:latin typeface="+mn-ea"/>
                  </a:rPr>
                  <a:t>3.</a:t>
                </a:r>
                <a:r>
                  <a:rPr lang="zh-CN" altLang="en-US" dirty="0">
                    <a:latin typeface="+mn-ea"/>
                  </a:rPr>
                  <a:t>交叉采用</a:t>
                </a:r>
                <a:r>
                  <a:rPr lang="en-US" altLang="zh-CN" dirty="0">
                    <a:latin typeface="+mn-ea"/>
                  </a:rPr>
                  <a:t>OX</a:t>
                </a:r>
                <a:r>
                  <a:rPr lang="zh-CN" altLang="en-US" dirty="0">
                    <a:latin typeface="+mn-ea"/>
                  </a:rPr>
                  <a:t>算子，满足</a:t>
                </a:r>
                <a:r>
                  <a:rPr lang="en-US" altLang="zh-CN" sz="1200" dirty="0">
                    <a:solidFill>
                      <a:srgbClr val="000000"/>
                    </a:solidFill>
                    <a:effectLst/>
                    <a:latin typeface="+mn-ea"/>
                  </a:rPr>
                  <a:t>Conflict-free</a:t>
                </a:r>
                <a:r>
                  <a:rPr lang="zh-CN" altLang="en-US" sz="1200" dirty="0">
                    <a:solidFill>
                      <a:srgbClr val="000000"/>
                    </a:solidFill>
                    <a:effectLst/>
                    <a:latin typeface="+mn-ea"/>
                  </a:rPr>
                  <a:t>，并保留父代一定的顺序信息。</a:t>
                </a:r>
                <a:endParaRPr lang="en-US" altLang="zh-CN" sz="1200" dirty="0">
                  <a:solidFill>
                    <a:srgbClr val="000000"/>
                  </a:solidFill>
                  <a:effectLst/>
                  <a:latin typeface="+mn-ea"/>
                </a:endParaRPr>
              </a:p>
              <a:p>
                <a:endParaRPr lang="en-US" altLang="zh-CN" sz="1200" dirty="0">
                  <a:solidFill>
                    <a:srgbClr val="000000"/>
                  </a:solidFill>
                  <a:effectLst/>
                  <a:latin typeface="+mn-ea"/>
                </a:endParaRPr>
              </a:p>
              <a:p>
                <a:r>
                  <a:rPr lang="en-US" altLang="zh-CN" dirty="0">
                    <a:solidFill>
                      <a:srgbClr val="000000"/>
                    </a:solidFill>
                    <a:latin typeface="+mn-ea"/>
                  </a:rPr>
                  <a:t>4.</a:t>
                </a:r>
                <a:r>
                  <a:rPr lang="zh-CN" altLang="en-US" dirty="0">
                    <a:solidFill>
                      <a:srgbClr val="000000"/>
                    </a:solidFill>
                    <a:latin typeface="+mn-ea"/>
                  </a:rPr>
                  <a:t>变异采用</a:t>
                </a:r>
                <a:r>
                  <a:rPr lang="en-US" altLang="zh-CN" dirty="0">
                    <a:solidFill>
                      <a:srgbClr val="000000"/>
                    </a:solidFill>
                    <a:latin typeface="+mn-ea"/>
                  </a:rPr>
                  <a:t>REM</a:t>
                </a:r>
                <a:r>
                  <a:rPr lang="zh-CN" altLang="en-US" dirty="0">
                    <a:solidFill>
                      <a:srgbClr val="000000"/>
                    </a:solidFill>
                    <a:latin typeface="+mn-ea"/>
                  </a:rPr>
                  <a:t>算子，</a:t>
                </a:r>
                <a:r>
                  <a:rPr lang="zh-CN" altLang="en-US" dirty="0">
                    <a:latin typeface="+mn-ea"/>
                  </a:rPr>
                  <a:t>满足</a:t>
                </a:r>
                <a:r>
                  <a:rPr lang="en-US" altLang="zh-CN" sz="1200" dirty="0">
                    <a:solidFill>
                      <a:srgbClr val="000000"/>
                    </a:solidFill>
                    <a:effectLst/>
                    <a:latin typeface="+mn-ea"/>
                  </a:rPr>
                  <a:t>Conflict-free</a:t>
                </a:r>
                <a:r>
                  <a:rPr lang="zh-CN" altLang="en-US" sz="1200" dirty="0">
                    <a:solidFill>
                      <a:srgbClr val="000000"/>
                    </a:solidFill>
                    <a:effectLst/>
                    <a:latin typeface="+mn-ea"/>
                  </a:rPr>
                  <a:t>，并使得变异可能同时来源于内部与外部。</a:t>
                </a:r>
                <a:endParaRPr lang="en-US" altLang="zh-CN" sz="1200" dirty="0">
                  <a:solidFill>
                    <a:srgbClr val="000000"/>
                  </a:solidFill>
                  <a:effectLst/>
                  <a:latin typeface="+mn-ea"/>
                </a:endParaRPr>
              </a:p>
              <a:p>
                <a:endParaRPr lang="en-US" altLang="zh-CN" sz="1200" dirty="0">
                  <a:solidFill>
                    <a:srgbClr val="000000"/>
                  </a:solidFill>
                  <a:effectLst/>
                  <a:latin typeface="+mn-ea"/>
                </a:endParaRPr>
              </a:p>
              <a:p>
                <a:r>
                  <a:rPr lang="en-US" altLang="zh-CN" dirty="0">
                    <a:solidFill>
                      <a:srgbClr val="000000"/>
                    </a:solidFill>
                    <a:latin typeface="+mn-ea"/>
                  </a:rPr>
                  <a:t>5.</a:t>
                </a:r>
                <a:r>
                  <a:rPr lang="zh-CN" altLang="en-US" dirty="0">
                    <a:solidFill>
                      <a:srgbClr val="000000"/>
                    </a:solidFill>
                    <a:latin typeface="+mn-ea"/>
                  </a:rPr>
                  <a:t>对</a:t>
                </a:r>
                <a:r>
                  <a:rPr lang="en-US" altLang="zh-CN" dirty="0">
                    <a:solidFill>
                      <a:srgbClr val="000000"/>
                    </a:solidFill>
                    <a:latin typeface="+mn-ea"/>
                  </a:rPr>
                  <a:t>CFGA</a:t>
                </a:r>
                <a:r>
                  <a:rPr lang="zh-CN" altLang="en-US" dirty="0">
                    <a:solidFill>
                      <a:srgbClr val="000000"/>
                    </a:solidFill>
                    <a:latin typeface="+mn-ea"/>
                  </a:rPr>
                  <a:t>求得的最优解作为初始策略，运行</a:t>
                </a:r>
                <a:r>
                  <a:rPr lang="en-US" altLang="zh-CN" dirty="0">
                    <a:solidFill>
                      <a:srgbClr val="000000"/>
                    </a:solidFill>
                    <a:latin typeface="+mn-ea"/>
                  </a:rPr>
                  <a:t>NES</a:t>
                </a:r>
                <a:r>
                  <a:rPr lang="zh-CN" altLang="en-US" dirty="0">
                    <a:solidFill>
                      <a:srgbClr val="000000"/>
                    </a:solidFill>
                    <a:latin typeface="+mn-ea"/>
                  </a:rPr>
                  <a:t>，求解</a:t>
                </a:r>
                <a:r>
                  <a:rPr lang="zh-CN" altLang="en-US" dirty="0"/>
                  <a:t>最小总开销纳什均衡</a:t>
                </a:r>
                <a:r>
                  <a:rPr lang="zh-CN" altLang="en-US" dirty="0">
                    <a:solidFill>
                      <a:srgbClr val="000000"/>
                    </a:solidFill>
                    <a:latin typeface="+mn-ea"/>
                  </a:rPr>
                  <a:t>。</a:t>
                </a:r>
                <a:endParaRPr lang="zh-CN" altLang="en-US" dirty="0">
                  <a:latin typeface="+mn-ea"/>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337331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127000">
              <a:spcBef>
                <a:spcPts val="0"/>
              </a:spcBef>
              <a:spcAft>
                <a:spcPts val="0"/>
              </a:spcAft>
            </a:pPr>
            <a:r>
              <a:rPr lang="en-US" altLang="zh-CN" dirty="0">
                <a:effectLst/>
                <a:latin typeface="Times New Roman" panose="02020603050405020304" pitchFamily="18" charset="0"/>
                <a:ea typeface="等线" panose="02010600030101010101" pitchFamily="2" charset="-122"/>
              </a:rPr>
              <a:t>The goal of the OX operator is to preserve the order information of the parent chromosomes while generating new offspring chromosomes.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Besides, </a:t>
            </a:r>
            <a:r>
              <a:rPr lang="en-US" altLang="zh-CN"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a:t>
            </a:r>
            <a:r>
              <a:rPr lang="en-US" altLang="zh-CN" dirty="0">
                <a:solidFill>
                  <a:srgbClr val="000000"/>
                </a:solidFill>
                <a:effectLst/>
                <a:latin typeface="Times New Roman" panose="02020603050405020304" pitchFamily="18" charset="0"/>
                <a:ea typeface="等线" panose="02010600030101010101" pitchFamily="2" charset="-122"/>
              </a:rPr>
              <a:t>he OX operator ensures that each gene in a chromosome appears only once, preventing duplicate genes within a single chromosome through this crossover strategy.</a:t>
            </a:r>
            <a:r>
              <a:rPr lang="en-US" altLang="zh-CN" dirty="0">
                <a:effectLst/>
                <a:latin typeface="Times New Roman" panose="02020603050405020304" pitchFamily="18" charset="0"/>
                <a:ea typeface="等线" panose="02010600030101010101" pitchFamily="2" charset="-122"/>
              </a:rPr>
              <a:t> The details of the OX algorithm are presented in Algorithm 2</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dirty="0">
                <a:effectLst/>
                <a:latin typeface="Times New Roman" panose="02020603050405020304" pitchFamily="18" charset="0"/>
                <a:ea typeface="等线" panose="02010600030101010101" pitchFamily="2" charset="-122"/>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and t</a:t>
            </a:r>
            <a:r>
              <a:rPr lang="en-US" altLang="zh-CN" dirty="0">
                <a:effectLst/>
                <a:latin typeface="Times New Roman" panose="02020603050405020304" pitchFamily="18" charset="0"/>
                <a:ea typeface="等线" panose="02010600030101010101" pitchFamily="2" charset="-122"/>
              </a:rPr>
              <a:t>he</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rPr>
              <a:t>procedures of OX are illustrated as follows.</a:t>
            </a:r>
          </a:p>
          <a:p>
            <a:pPr marL="0" marR="0" indent="127000">
              <a:spcBef>
                <a:spcPts val="0"/>
              </a:spcBef>
              <a:spcAft>
                <a:spcPts val="0"/>
              </a:spcAft>
            </a:pPr>
            <a:r>
              <a:rPr lang="en-US" altLang="zh-CN" i="1" dirty="0">
                <a:effectLst/>
                <a:latin typeface="Times New Roman" panose="02020603050405020304" pitchFamily="18" charset="0"/>
                <a:ea typeface="等线" panose="02010600030101010101" pitchFamily="2" charset="-122"/>
              </a:rPr>
              <a:t>Step</a:t>
            </a:r>
            <a:r>
              <a:rPr lang="en-US" altLang="zh-CN" i="1"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i="1" dirty="0">
                <a:effectLst/>
                <a:latin typeface="Times New Roman" panose="02020603050405020304" pitchFamily="18" charset="0"/>
                <a:ea typeface="等线" panose="02010600030101010101" pitchFamily="2" charset="-122"/>
                <a:cs typeface="Times New Roman" panose="02020603050405020304" pitchFamily="18" charset="0"/>
              </a:rPr>
              <a:t>1</a:t>
            </a:r>
            <a:r>
              <a:rPr lang="en-US" altLang="zh-CN"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dirty="0">
                <a:solidFill>
                  <a:srgbClr val="000000"/>
                </a:solidFill>
                <a:effectLst/>
                <a:latin typeface="Times New Roman" panose="02020603050405020304" pitchFamily="18" charset="0"/>
                <a:ea typeface="等线" panose="02010600030101010101" pitchFamily="2" charset="-122"/>
              </a:rPr>
              <a:t> Choose Crossover Points</a:t>
            </a:r>
            <a:r>
              <a:rPr lang="en-US" altLang="zh-CN"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dirty="0">
                <a:solidFill>
                  <a:srgbClr val="000000"/>
                </a:solidFill>
                <a:effectLst/>
                <a:latin typeface="Times New Roman" panose="02020603050405020304" pitchFamily="18" charset="0"/>
                <a:ea typeface="等线" panose="02010600030101010101" pitchFamily="2" charset="-122"/>
              </a:rPr>
              <a:t>Randomly select </a:t>
            </a:r>
            <a:r>
              <a:rPr lang="en-US" altLang="zh-CN"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two</a:t>
            </a:r>
            <a:r>
              <a:rPr lang="en-US" altLang="zh-CN" dirty="0">
                <a:solidFill>
                  <a:srgbClr val="000000"/>
                </a:solidFill>
                <a:effectLst/>
                <a:latin typeface="Times New Roman" panose="02020603050405020304" pitchFamily="18" charset="0"/>
                <a:ea typeface="等线" panose="02010600030101010101" pitchFamily="2" charset="-122"/>
              </a:rPr>
              <a:t> crossover point</a:t>
            </a:r>
            <a:r>
              <a:rPr lang="en-US" altLang="zh-CN"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a:t>
            </a:r>
            <a:r>
              <a:rPr lang="en-US" altLang="zh-CN" dirty="0">
                <a:solidFill>
                  <a:srgbClr val="000000"/>
                </a:solidFill>
                <a:effectLst/>
                <a:latin typeface="Times New Roman" panose="02020603050405020304" pitchFamily="18" charset="0"/>
                <a:ea typeface="等线" panose="02010600030101010101" pitchFamily="2" charset="-122"/>
              </a:rPr>
              <a:t> on each of the two parent chromosomes. These points define the region for crossover.</a:t>
            </a:r>
            <a:endParaRPr lang="en-US" altLang="zh-CN" dirty="0">
              <a:effectLst/>
              <a:latin typeface="Times New Roman" panose="02020603050405020304" pitchFamily="18" charset="0"/>
              <a:ea typeface="等线" panose="02010600030101010101" pitchFamily="2" charset="-122"/>
            </a:endParaRPr>
          </a:p>
          <a:p>
            <a:pPr marL="0" marR="0" indent="127000">
              <a:spcBef>
                <a:spcPts val="0"/>
              </a:spcBef>
              <a:spcAft>
                <a:spcPts val="0"/>
              </a:spcAft>
            </a:pPr>
            <a:r>
              <a:rPr lang="en-US" altLang="zh-CN" i="1" dirty="0">
                <a:effectLst/>
                <a:latin typeface="Times New Roman" panose="02020603050405020304" pitchFamily="18" charset="0"/>
                <a:ea typeface="等线" panose="02010600030101010101" pitchFamily="2" charset="-122"/>
              </a:rPr>
              <a:t>Step</a:t>
            </a:r>
            <a:r>
              <a:rPr lang="en-US" altLang="zh-CN" i="1"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i="1"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dirty="0">
                <a:solidFill>
                  <a:srgbClr val="000000"/>
                </a:solidFill>
                <a:effectLst/>
                <a:latin typeface="Times New Roman" panose="02020603050405020304" pitchFamily="18" charset="0"/>
                <a:ea typeface="等线" panose="02010600030101010101" pitchFamily="2" charset="-122"/>
              </a:rPr>
              <a:t> </a:t>
            </a:r>
            <a:r>
              <a:rPr lang="en-US" altLang="zh-CN" dirty="0">
                <a:effectLst/>
                <a:latin typeface="Times New Roman" panose="02020603050405020304" pitchFamily="18" charset="0"/>
                <a:ea typeface="等线" panose="02010600030101010101" pitchFamily="2" charset="-122"/>
              </a:rPr>
              <a:t>Copy Genes</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dirty="0">
                <a:effectLst/>
                <a:latin typeface="Times New Roman" panose="02020603050405020304" pitchFamily="18" charset="0"/>
                <a:ea typeface="等线" panose="02010600030101010101" pitchFamily="2" charset="-122"/>
              </a:rPr>
              <a:t> Copy the gene sequence from the first parent chromosome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between</a:t>
            </a:r>
            <a:r>
              <a:rPr lang="en-US" altLang="zh-CN" dirty="0">
                <a:effectLst/>
                <a:latin typeface="Times New Roman" panose="02020603050405020304" pitchFamily="18" charset="0"/>
                <a:ea typeface="等线" panose="02010600030101010101" pitchFamily="2" charset="-122"/>
              </a:rPr>
              <a:t> the</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two</a:t>
            </a:r>
            <a:r>
              <a:rPr lang="en-US" altLang="zh-CN" dirty="0">
                <a:effectLst/>
                <a:latin typeface="Times New Roman" panose="02020603050405020304" pitchFamily="18" charset="0"/>
                <a:ea typeface="等线" panose="02010600030101010101" pitchFamily="2" charset="-122"/>
              </a:rPr>
              <a:t> crossover point</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s</a:t>
            </a:r>
            <a:r>
              <a:rPr lang="en-US" altLang="zh-CN" dirty="0">
                <a:effectLst/>
                <a:latin typeface="Times New Roman" panose="02020603050405020304" pitchFamily="18" charset="0"/>
                <a:ea typeface="等线" panose="02010600030101010101" pitchFamily="2" charset="-122"/>
              </a:rPr>
              <a:t>.</a:t>
            </a:r>
          </a:p>
          <a:p>
            <a:pPr marL="0" marR="0" indent="127000">
              <a:spcBef>
                <a:spcPts val="0"/>
              </a:spcBef>
              <a:spcAft>
                <a:spcPts val="0"/>
              </a:spcAft>
            </a:pPr>
            <a:r>
              <a:rPr lang="en-US" altLang="zh-CN" i="1" dirty="0">
                <a:effectLst/>
                <a:latin typeface="Times New Roman" panose="02020603050405020304" pitchFamily="18" charset="0"/>
                <a:ea typeface="等线" panose="02010600030101010101" pitchFamily="2" charset="-122"/>
              </a:rPr>
              <a:t>Step</a:t>
            </a:r>
            <a:r>
              <a:rPr lang="en-US" altLang="zh-CN" i="1"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i="1" dirty="0">
                <a:effectLst/>
                <a:latin typeface="Times New Roman" panose="02020603050405020304" pitchFamily="18" charset="0"/>
                <a:ea typeface="等线" panose="02010600030101010101" pitchFamily="2" charset="-122"/>
                <a:cs typeface="Times New Roman" panose="02020603050405020304" pitchFamily="18" charset="0"/>
              </a:rPr>
              <a:t>3</a:t>
            </a:r>
            <a:r>
              <a:rPr lang="en-US" altLang="zh-CN"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dirty="0">
                <a:solidFill>
                  <a:srgbClr val="000000"/>
                </a:solidFill>
                <a:effectLst/>
                <a:latin typeface="Times New Roman" panose="02020603050405020304" pitchFamily="18" charset="0"/>
                <a:ea typeface="等线" panose="02010600030101010101" pitchFamily="2" charset="-122"/>
              </a:rPr>
              <a:t> </a:t>
            </a:r>
            <a:r>
              <a:rPr lang="en-US" altLang="zh-CN" dirty="0">
                <a:effectLst/>
                <a:latin typeface="Times New Roman" panose="02020603050405020304" pitchFamily="18" charset="0"/>
                <a:ea typeface="等线" panose="02010600030101010101" pitchFamily="2" charset="-122"/>
              </a:rPr>
              <a:t>Fill Genes</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dirty="0">
                <a:effectLst/>
                <a:latin typeface="Times New Roman" panose="02020603050405020304" pitchFamily="18" charset="0"/>
                <a:ea typeface="等线" panose="02010600030101010101" pitchFamily="2" charset="-122"/>
              </a:rPr>
              <a:t> On the second parent chromosome, start filling in the remaining genes from the</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second</a:t>
            </a:r>
            <a:r>
              <a:rPr lang="en-US" altLang="zh-CN" dirty="0">
                <a:effectLst/>
                <a:latin typeface="Times New Roman" panose="02020603050405020304" pitchFamily="18" charset="0"/>
                <a:ea typeface="等线" panose="02010600030101010101" pitchFamily="2" charset="-122"/>
              </a:rPr>
              <a:t> crossover point onwards in order. Filling must ensure that already filled genes are not repeated and that the relative order of genes is maintained.</a:t>
            </a:r>
          </a:p>
          <a:p>
            <a:pPr marL="0" marR="0" indent="127000">
              <a:spcBef>
                <a:spcPts val="0"/>
              </a:spcBef>
              <a:spcAft>
                <a:spcPts val="0"/>
              </a:spcAft>
            </a:pPr>
            <a:r>
              <a:rPr lang="en-US" altLang="zh-CN" i="1" dirty="0">
                <a:effectLst/>
                <a:latin typeface="Times New Roman" panose="02020603050405020304" pitchFamily="18" charset="0"/>
                <a:ea typeface="等线" panose="02010600030101010101" pitchFamily="2" charset="-122"/>
              </a:rPr>
              <a:t>Step</a:t>
            </a:r>
            <a:r>
              <a:rPr lang="en-US" altLang="zh-CN" i="1"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i="1" dirty="0">
                <a:effectLst/>
                <a:latin typeface="Times New Roman" panose="02020603050405020304" pitchFamily="18" charset="0"/>
                <a:ea typeface="等线" panose="02010600030101010101" pitchFamily="2" charset="-122"/>
                <a:cs typeface="Times New Roman" panose="02020603050405020304" pitchFamily="18" charset="0"/>
              </a:rPr>
              <a:t>4</a:t>
            </a:r>
            <a:r>
              <a:rPr lang="en-US" altLang="zh-CN"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rPr>
              <a:t>Generate Offspring</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dirty="0">
                <a:effectLst/>
                <a:latin typeface="Times New Roman" panose="02020603050405020304" pitchFamily="18" charset="0"/>
                <a:ea typeface="等线" panose="02010600030101010101" pitchFamily="2" charset="-122"/>
              </a:rPr>
              <a:t> After completing the above steps,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a</a:t>
            </a:r>
            <a:r>
              <a:rPr lang="en-US" altLang="zh-CN" dirty="0">
                <a:effectLst/>
                <a:latin typeface="Times New Roman" panose="02020603050405020304" pitchFamily="18" charset="0"/>
                <a:ea typeface="等线" panose="02010600030101010101" pitchFamily="2" charset="-122"/>
              </a:rPr>
              <a:t> new offspring chromosome are obtained. These offspring chromosomes combine the genetic information of both parents while maintaining the relative order of genes.</a:t>
            </a:r>
          </a:p>
          <a:p>
            <a:pPr marL="0" marR="0" lvl="0" indent="127000" algn="l" defTabSz="914400" rtl="0" eaLnBrk="1" fontAlgn="auto" latinLnBrk="0" hangingPunct="1">
              <a:lnSpc>
                <a:spcPct val="100000"/>
              </a:lnSpc>
              <a:spcBef>
                <a:spcPts val="0"/>
              </a:spcBef>
              <a:spcAft>
                <a:spcPts val="0"/>
              </a:spcAft>
              <a:buClrTx/>
              <a:buSzTx/>
              <a:buFontTx/>
              <a:buNone/>
              <a:tabLst/>
              <a:defRPr/>
            </a:pPr>
            <a:r>
              <a:rPr lang="en-US" altLang="zh-CN">
                <a:effectLst/>
                <a:latin typeface="Times New Roman" panose="02020603050405020304" pitchFamily="18" charset="0"/>
                <a:ea typeface="等线" panose="02010600030101010101" pitchFamily="2" charset="-122"/>
              </a:rPr>
              <a:t>Take the picture above for example. </a:t>
            </a:r>
            <a:r>
              <a:rPr lang="en-US" altLang="zh-CN">
                <a:effectLst/>
                <a:latin typeface="Times New Roman" panose="02020603050405020304" pitchFamily="18" charset="0"/>
                <a:ea typeface="等线" panose="02010600030101010101" pitchFamily="2" charset="-122"/>
                <a:cs typeface="Times New Roman" panose="02020603050405020304" pitchFamily="18" charset="0"/>
              </a:rPr>
              <a:t>Firstly</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dirty="0">
                <a:solidFill>
                  <a:srgbClr val="000000"/>
                </a:solidFill>
                <a:effectLst/>
                <a:latin typeface="Times New Roman" panose="02020603050405020304" pitchFamily="18" charset="0"/>
                <a:ea typeface="等线" panose="02010600030101010101" pitchFamily="2" charset="-122"/>
              </a:rPr>
              <a:t>select </a:t>
            </a:r>
            <a:r>
              <a:rPr lang="en-US" altLang="zh-CN"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index 1,3 as the</a:t>
            </a:r>
            <a:r>
              <a:rPr lang="en-US" altLang="zh-CN" dirty="0">
                <a:solidFill>
                  <a:srgbClr val="000000"/>
                </a:solidFill>
                <a:effectLst/>
                <a:latin typeface="Times New Roman" panose="02020603050405020304" pitchFamily="18" charset="0"/>
                <a:ea typeface="等线" panose="02010600030101010101" pitchFamily="2" charset="-122"/>
              </a:rPr>
              <a:t> crossover point</a:t>
            </a:r>
            <a:r>
              <a:rPr lang="en-US" altLang="zh-CN"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 Then,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c</a:t>
            </a:r>
            <a:r>
              <a:rPr lang="en-US" altLang="zh-CN" dirty="0">
                <a:effectLst/>
                <a:latin typeface="Times New Roman" panose="02020603050405020304" pitchFamily="18" charset="0"/>
                <a:ea typeface="等线" panose="02010600030101010101" pitchFamily="2" charset="-122"/>
              </a:rPr>
              <a:t>opy the gene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slice</a:t>
            </a:r>
            <a:r>
              <a:rPr lang="en-US" altLang="zh-CN" dirty="0">
                <a:effectLst/>
                <a:latin typeface="Times New Roman" panose="02020603050405020304" pitchFamily="18" charset="0"/>
                <a:ea typeface="等线" panose="02010600030101010101" pitchFamily="2" charset="-122"/>
              </a:rPr>
              <a:t> from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p1</a:t>
            </a:r>
            <a:r>
              <a:rPr lang="en-US" altLang="zh-CN" dirty="0">
                <a:effectLst/>
                <a:latin typeface="Times New Roman" panose="02020603050405020304" pitchFamily="18" charset="0"/>
                <a:ea typeface="等线" panose="02010600030101010101" pitchFamily="2" charset="-122"/>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between</a:t>
            </a:r>
            <a:r>
              <a:rPr lang="en-US" altLang="zh-CN" dirty="0">
                <a:effectLst/>
                <a:latin typeface="Times New Roman" panose="02020603050405020304" pitchFamily="18" charset="0"/>
                <a:ea typeface="等线" panose="02010600030101010101" pitchFamily="2" charset="-122"/>
              </a:rPr>
              <a:t> </a:t>
            </a:r>
            <a:r>
              <a:rPr lang="en-US" altLang="zh-CN"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index 1,3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as a part of </a:t>
            </a:r>
            <a:r>
              <a:rPr lang="en-US" altLang="zh-CN" dirty="0">
                <a:effectLst/>
                <a:latin typeface="Times New Roman" panose="02020603050405020304" pitchFamily="18" charset="0"/>
                <a:ea typeface="等线" panose="02010600030101010101" pitchFamily="2" charset="-122"/>
              </a:rPr>
              <a:t>offspring</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rPr>
              <a:t>.</a:t>
            </a:r>
            <a:r>
              <a:rPr lang="en-US" altLang="zh-CN" i="1"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T</a:t>
            </a:r>
            <a:r>
              <a:rPr lang="en-US" altLang="zh-CN" dirty="0">
                <a:effectLst/>
                <a:latin typeface="Times New Roman" panose="02020603050405020304" pitchFamily="18" charset="0"/>
                <a:ea typeface="等线" panose="02010600030101010101" pitchFamily="2" charset="-122"/>
              </a:rPr>
              <a:t>he gene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slice</a:t>
            </a:r>
            <a:r>
              <a:rPr lang="en-US" altLang="zh-CN" dirty="0">
                <a:effectLst/>
                <a:latin typeface="Times New Roman" panose="02020603050405020304" pitchFamily="18" charset="0"/>
                <a:ea typeface="等线" panose="02010600030101010101" pitchFamily="2" charset="-122"/>
              </a:rPr>
              <a:t> from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p1</a:t>
            </a:r>
            <a:r>
              <a:rPr lang="en-US" altLang="zh-CN" i="1"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Cambria Math" panose="02040503050406030204" pitchFamily="18" charset="0"/>
                <a:ea typeface="等线" panose="02010600030101010101" pitchFamily="2" charset="-122"/>
                <a:cs typeface="Times New Roman" panose="02020603050405020304" pitchFamily="18" charset="0"/>
              </a:rPr>
              <a:t>is marked with yellow.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Next,</a:t>
            </a:r>
            <a:r>
              <a:rPr lang="en-US" altLang="zh-CN" dirty="0">
                <a:effectLst/>
                <a:latin typeface="Times New Roman" panose="02020603050405020304" pitchFamily="18" charset="0"/>
                <a:ea typeface="等线" panose="02010600030101010101" pitchFamily="2" charset="-122"/>
              </a:rPr>
              <a:t> filling in the remaining genes from the</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3</a:t>
            </a:r>
            <a:r>
              <a:rPr lang="en-US" altLang="zh-CN" baseline="-25000" dirty="0">
                <a:effectLst/>
                <a:latin typeface="Times New Roman" panose="02020603050405020304" pitchFamily="18" charset="0"/>
                <a:ea typeface="等线" panose="02010600030101010101" pitchFamily="2" charset="-122"/>
                <a:cs typeface="Times New Roman" panose="02020603050405020304" pitchFamily="18" charset="0"/>
              </a:rPr>
              <a:t>rd</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solidFill>
                  <a:srgbClr val="000000"/>
                </a:solidFill>
                <a:effectLst/>
                <a:latin typeface="Times-Roman"/>
                <a:ea typeface="等线" panose="02010600030101010101" pitchFamily="2" charset="-122"/>
                <a:cs typeface="Times New Roman" panose="02020603050405020304" pitchFamily="18" charset="0"/>
              </a:rPr>
              <a:t>dimensions</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in </a:t>
            </a:r>
            <a:r>
              <a:rPr lang="en-US" altLang="zh-CN" dirty="0">
                <a:effectLst/>
                <a:latin typeface="Times New Roman" panose="02020603050405020304" pitchFamily="18" charset="0"/>
                <a:ea typeface="等线" panose="02010600030101010101" pitchFamily="2" charset="-122"/>
              </a:rPr>
              <a:t> onwards in order</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to </a:t>
            </a:r>
            <a:r>
              <a:rPr lang="en-US" altLang="zh-CN" dirty="0">
                <a:effectLst/>
                <a:latin typeface="Times New Roman" panose="02020603050405020304" pitchFamily="18" charset="0"/>
                <a:ea typeface="等线" panose="02010600030101010101" pitchFamily="2" charset="-122"/>
              </a:rPr>
              <a:t>.</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The filling order </a:t>
            </a:r>
            <a:r>
              <a:rPr lang="en-US" altLang="zh-CN" dirty="0">
                <a:effectLst/>
                <a:latin typeface="Cambria Math" panose="02040503050406030204" pitchFamily="18" charset="0"/>
                <a:ea typeface="等线" panose="02010600030101010101" pitchFamily="2" charset="-122"/>
                <a:cs typeface="Times New Roman" panose="02020603050405020304" pitchFamily="18" charset="0"/>
              </a:rPr>
              <a:t>is marked with number.</a:t>
            </a:r>
            <a:r>
              <a:rPr lang="en-US" altLang="zh-CN" dirty="0">
                <a:effectLst/>
                <a:latin typeface="Times New Roman" panose="02020603050405020304" pitchFamily="18" charset="0"/>
                <a:ea typeface="等线" panose="02010600030101010101" pitchFamily="2" charset="-122"/>
              </a:rPr>
              <a:t> </a:t>
            </a:r>
            <a:r>
              <a:rPr lang="en-US" altLang="zh-CN" dirty="0">
                <a:effectLst/>
                <a:latin typeface="Cambria Math" panose="02040503050406030204" pitchFamily="18" charset="0"/>
                <a:ea typeface="等线" panose="02010600030101010101" pitchFamily="2" charset="-122"/>
                <a:cs typeface="Times New Roman" panose="02020603050405020304" pitchFamily="18" charset="0"/>
              </a:rPr>
              <a:t>Note</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Cambria Math" panose="02040503050406030204" pitchFamily="18" charset="0"/>
                <a:ea typeface="等线" panose="02010600030101010101" pitchFamily="2" charset="-122"/>
                <a:cs typeface="Times New Roman" panose="02020603050405020304" pitchFamily="18" charset="0"/>
              </a:rPr>
              <a:t>that the gene (0,0) repeats with</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Cambria Math" panose="02040503050406030204" pitchFamily="18" charset="0"/>
                <a:ea typeface="等线" panose="02010600030101010101" pitchFamily="2" charset="-122"/>
                <a:cs typeface="Times New Roman" panose="02020603050405020304" pitchFamily="18" charset="0"/>
              </a:rPr>
              <a:t>, so this gene would be skipped.</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rPr>
              <a:t>Fill</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ing</a:t>
            </a:r>
            <a:r>
              <a:rPr lang="en-US" altLang="zh-CN" dirty="0">
                <a:effectLst/>
                <a:latin typeface="Times New Roman" panose="02020603050405020304" pitchFamily="18" charset="0"/>
                <a:ea typeface="等线" panose="02010600030101010101" pitchFamily="2" charset="-122"/>
              </a:rPr>
              <a:t> c1 with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gene</a:t>
            </a:r>
            <a:r>
              <a:rPr lang="en-US" altLang="zh-CN" dirty="0">
                <a:effectLst/>
                <a:latin typeface="Times New Roman" panose="02020603050405020304" pitchFamily="18" charset="0"/>
                <a:ea typeface="等线" panose="02010600030101010101" pitchFamily="2" charset="-122"/>
              </a:rPr>
              <a:t>s until its length reaches D</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 and the </a:t>
            </a:r>
            <a:r>
              <a:rPr lang="en-US" altLang="zh-CN" dirty="0">
                <a:effectLst/>
                <a:latin typeface="Times New Roman" panose="02020603050405020304" pitchFamily="18" charset="0"/>
                <a:ea typeface="等线" panose="02010600030101010101" pitchFamily="2" charset="-122"/>
              </a:rPr>
              <a:t>offspring</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c2 is </a:t>
            </a:r>
            <a:r>
              <a:rPr lang="en-US" altLang="zh-CN">
                <a:effectLst/>
                <a:latin typeface="Times New Roman" panose="02020603050405020304" pitchFamily="18" charset="0"/>
                <a:ea typeface="等线" panose="02010600030101010101" pitchFamily="2" charset="-122"/>
              </a:rPr>
              <a:t>generated</a:t>
            </a:r>
            <a:r>
              <a:rPr lang="en-US" altLang="zh-CN">
                <a:effectLst/>
                <a:latin typeface="等线" panose="02010600030101010101" pitchFamily="2" charset="-122"/>
                <a:ea typeface="等线" panose="02010600030101010101" pitchFamily="2" charset="-122"/>
                <a:cs typeface="Times New Roman" panose="02020603050405020304" pitchFamily="18" charset="0"/>
              </a:rPr>
              <a:t> </a:t>
            </a:r>
            <a:r>
              <a:rPr lang="en-US" altLang="zh-CN">
                <a:effectLst/>
                <a:latin typeface="Times New Roman" panose="02020603050405020304" pitchFamily="18" charset="0"/>
                <a:ea typeface="等线" panose="02010600030101010101" pitchFamily="2" charset="-122"/>
                <a:cs typeface="Times New Roman" panose="02020603050405020304" pitchFamily="18" charset="0"/>
              </a:rPr>
              <a:t>s</a:t>
            </a:r>
            <a:r>
              <a:rPr lang="en-US" altLang="zh-CN">
                <a:effectLst/>
                <a:latin typeface="Times New Roman" panose="02020603050405020304" pitchFamily="18" charset="0"/>
                <a:ea typeface="等线" panose="02010600030101010101" pitchFamily="2" charset="-122"/>
              </a:rPr>
              <a:t>imilarly</a:t>
            </a:r>
            <a:r>
              <a:rPr lang="en-US" altLang="zh-CN">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等线" panose="02010600030101010101" pitchFamily="2" charset="-122"/>
            </a:endParaRPr>
          </a:p>
          <a:p>
            <a:pPr marL="0" marR="0" indent="127000">
              <a:spcBef>
                <a:spcPts val="0"/>
              </a:spcBef>
              <a:spcAft>
                <a:spcPts val="0"/>
              </a:spcAft>
            </a:pPr>
            <a:endParaRPr lang="en-US" altLang="zh-CN" dirty="0">
              <a:effectLst/>
              <a:latin typeface="Times New Roman" panose="02020603050405020304" pitchFamily="18" charset="0"/>
              <a:ea typeface="等线"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794324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128270">
              <a:spcBef>
                <a:spcPts val="0"/>
              </a:spcBef>
              <a:spcAft>
                <a:spcPts val="0"/>
              </a:spcAft>
            </a:pP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Similar to OX operator</a:t>
            </a:r>
            <a:r>
              <a:rPr lang="zh-CN" altLang="en-US"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the REM operator can also ensure that each gene in a chromosome appears only once. The REM operator performs external replacement and internal exchange operations on genes within the chromosome, which increasing the diversity of muta</a:t>
            </a:r>
            <a:r>
              <a:rPr lang="en-US" altLang="zh-CN" dirty="0">
                <a:effectLst/>
                <a:latin typeface="Times New Roman" panose="02020603050405020304" pitchFamily="18" charset="0"/>
                <a:ea typeface="等线" panose="02010600030101010101" pitchFamily="2" charset="-122"/>
              </a:rPr>
              <a:t>tions. The details of the REM algorithm are presented in Algorithm 2, and the procedures of REM are illustrated as follows.</a:t>
            </a:r>
          </a:p>
          <a:p>
            <a:pPr marL="0" marR="0" indent="127000">
              <a:spcBef>
                <a:spcPts val="0"/>
              </a:spcBef>
              <a:spcAft>
                <a:spcPts val="0"/>
              </a:spcAft>
            </a:pPr>
            <a:r>
              <a:rPr lang="en-US" altLang="zh-CN" i="1" dirty="0">
                <a:effectLst/>
                <a:latin typeface="Times New Roman" panose="02020603050405020304" pitchFamily="18" charset="0"/>
                <a:ea typeface="等线" panose="02010600030101010101" pitchFamily="2" charset="-122"/>
              </a:rPr>
              <a:t>Step</a:t>
            </a:r>
            <a:r>
              <a:rPr lang="en-US" altLang="zh-CN" i="1"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i="1" dirty="0">
                <a:effectLst/>
                <a:latin typeface="Times New Roman" panose="02020603050405020304" pitchFamily="18" charset="0"/>
                <a:ea typeface="等线" panose="02010600030101010101" pitchFamily="2" charset="-122"/>
                <a:cs typeface="Times New Roman" panose="02020603050405020304" pitchFamily="18" charset="0"/>
              </a:rPr>
              <a:t>1</a:t>
            </a:r>
            <a:r>
              <a:rPr lang="en-US" altLang="zh-CN"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dirty="0">
                <a:effectLst/>
                <a:latin typeface="Times New Roman" panose="02020603050405020304" pitchFamily="18" charset="0"/>
                <a:ea typeface="等线" panose="02010600030101010101" pitchFamily="2" charset="-122"/>
              </a:rPr>
              <a:t> </a:t>
            </a:r>
            <a:r>
              <a:rPr lang="en-US" altLang="zh-CN" dirty="0">
                <a:solidFill>
                  <a:srgbClr val="000000"/>
                </a:solidFill>
                <a:effectLst/>
                <a:latin typeface="Times New Roman" panose="02020603050405020304" pitchFamily="18" charset="0"/>
                <a:ea typeface="等线" panose="02010600030101010101" pitchFamily="2" charset="-122"/>
              </a:rPr>
              <a:t>Get </a:t>
            </a:r>
            <a:r>
              <a:rPr lang="en-US" altLang="zh-CN"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the</a:t>
            </a:r>
            <a:r>
              <a:rPr lang="en-US" altLang="zh-CN" dirty="0">
                <a:solidFill>
                  <a:srgbClr val="000000"/>
                </a:solidFill>
                <a:effectLst/>
                <a:latin typeface="Times New Roman" panose="02020603050405020304" pitchFamily="18" charset="0"/>
                <a:ea typeface="等线" panose="02010600030101010101" pitchFamily="2" charset="-122"/>
              </a:rPr>
              <a:t> </a:t>
            </a:r>
            <a:r>
              <a:rPr lang="en-US" altLang="zh-CN"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set</a:t>
            </a:r>
            <a:r>
              <a:rPr lang="en-US" altLang="zh-CN" dirty="0">
                <a:solidFill>
                  <a:srgbClr val="000000"/>
                </a:solidFill>
                <a:effectLst/>
                <a:latin typeface="Times New Roman" panose="02020603050405020304" pitchFamily="18" charset="0"/>
                <a:ea typeface="等线" panose="02010600030101010101" pitchFamily="2" charset="-122"/>
              </a:rPr>
              <a:t> of elements that do not duplicate c</a:t>
            </a:r>
            <a:r>
              <a:rPr lang="en-US" altLang="zh-CN"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by </a:t>
            </a:r>
            <a:r>
              <a:rPr lang="en-US" altLang="zh-CN" dirty="0">
                <a:solidFill>
                  <a:srgbClr val="000000"/>
                </a:solidFill>
                <a:effectLst/>
                <a:latin typeface="Times New Roman" panose="02020603050405020304" pitchFamily="18" charset="0"/>
                <a:ea typeface="等线" panose="02010600030101010101" pitchFamily="2" charset="-122"/>
              </a:rPr>
              <a:t>doing the difference between the set of all candidate elements and c</a:t>
            </a:r>
            <a:r>
              <a:rPr lang="en-US" altLang="zh-CN"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等线" panose="02010600030101010101" pitchFamily="2" charset="-122"/>
            </a:endParaRPr>
          </a:p>
          <a:p>
            <a:pPr marL="0" marR="0" indent="127000">
              <a:spcBef>
                <a:spcPts val="0"/>
              </a:spcBef>
              <a:spcAft>
                <a:spcPts val="0"/>
              </a:spcAft>
            </a:pPr>
            <a:r>
              <a:rPr lang="en-US" altLang="zh-CN" i="1" dirty="0">
                <a:effectLst/>
                <a:latin typeface="Times New Roman" panose="02020603050405020304" pitchFamily="18" charset="0"/>
                <a:ea typeface="等线" panose="02010600030101010101" pitchFamily="2" charset="-122"/>
              </a:rPr>
              <a:t>Step</a:t>
            </a:r>
            <a:r>
              <a:rPr lang="en-US" altLang="zh-CN" i="1"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i="1"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Randomly select a gene from </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to replace a gene of c </a:t>
            </a:r>
            <a:r>
              <a:rPr lang="en-US" altLang="zh-CN" dirty="0">
                <a:effectLst/>
                <a:latin typeface="Times New Roman" panose="02020603050405020304" pitchFamily="18" charset="0"/>
                <a:ea typeface="等线" panose="02010600030101010101" pitchFamily="2" charset="-122"/>
              </a:rPr>
              <a:t>with a small probability</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等线" panose="02010600030101010101" pitchFamily="2" charset="-122"/>
            </a:endParaRPr>
          </a:p>
          <a:p>
            <a:pPr marL="0" marR="0" indent="127000">
              <a:spcBef>
                <a:spcPts val="0"/>
              </a:spcBef>
              <a:spcAft>
                <a:spcPts val="0"/>
              </a:spcAft>
            </a:pPr>
            <a:r>
              <a:rPr lang="en-US" altLang="zh-CN" i="1" dirty="0">
                <a:effectLst/>
                <a:latin typeface="Times New Roman" panose="02020603050405020304" pitchFamily="18" charset="0"/>
                <a:ea typeface="等线" panose="02010600030101010101" pitchFamily="2" charset="-122"/>
              </a:rPr>
              <a:t>Step</a:t>
            </a:r>
            <a:r>
              <a:rPr lang="en-US" altLang="zh-CN" i="1"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i="1" dirty="0">
                <a:effectLst/>
                <a:latin typeface="Times New Roman" panose="02020603050405020304" pitchFamily="18" charset="0"/>
                <a:ea typeface="等线" panose="02010600030101010101" pitchFamily="2" charset="-122"/>
                <a:cs typeface="Times New Roman" panose="02020603050405020304" pitchFamily="18" charset="0"/>
              </a:rPr>
              <a:t>3</a:t>
            </a:r>
            <a:r>
              <a:rPr lang="en-US" altLang="zh-CN"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dirty="0">
                <a:solidFill>
                  <a:srgbClr val="000000"/>
                </a:solidFill>
                <a:effectLst/>
                <a:latin typeface="Times New Roman" panose="02020603050405020304" pitchFamily="18" charset="0"/>
                <a:ea typeface="等线" panose="02010600030101010101" pitchFamily="2" charset="-122"/>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Randomly exchange two gene </a:t>
            </a:r>
            <a:r>
              <a:rPr lang="en-US" altLang="zh-CN" dirty="0">
                <a:effectLst/>
                <a:latin typeface="Times New Roman" panose="02020603050405020304" pitchFamily="18" charset="0"/>
                <a:ea typeface="等线" panose="02010600030101010101" pitchFamily="2" charset="-122"/>
              </a:rPr>
              <a:t>with a small probability</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等线" panose="02010600030101010101" pitchFamily="2" charset="-122"/>
            </a:endParaRPr>
          </a:p>
          <a:p>
            <a:pPr marL="0" marR="0" indent="127000">
              <a:spcBef>
                <a:spcPts val="0"/>
              </a:spcBef>
              <a:spcAft>
                <a:spcPts val="0"/>
              </a:spcAft>
            </a:pPr>
            <a:r>
              <a:rPr lang="en-US" altLang="zh-CN" i="1" dirty="0">
                <a:effectLst/>
                <a:latin typeface="Times New Roman" panose="02020603050405020304" pitchFamily="18" charset="0"/>
                <a:ea typeface="等线" panose="02010600030101010101" pitchFamily="2" charset="-122"/>
              </a:rPr>
              <a:t>Step</a:t>
            </a:r>
            <a:r>
              <a:rPr lang="en-US" altLang="zh-CN" i="1"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i="1" dirty="0">
                <a:effectLst/>
                <a:latin typeface="Times New Roman" panose="02020603050405020304" pitchFamily="18" charset="0"/>
                <a:ea typeface="等线" panose="02010600030101010101" pitchFamily="2" charset="-122"/>
                <a:cs typeface="Times New Roman" panose="02020603050405020304" pitchFamily="18" charset="0"/>
              </a:rPr>
              <a:t>4</a:t>
            </a:r>
            <a:r>
              <a:rPr lang="en-US" altLang="zh-CN"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dirty="0">
                <a:effectLst/>
                <a:latin typeface="Times New Roman" panose="02020603050405020304" pitchFamily="18" charset="0"/>
                <a:ea typeface="等线" panose="02010600030101010101" pitchFamily="2" charset="-122"/>
              </a:rPr>
              <a:t> After completing the above steps,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a</a:t>
            </a:r>
            <a:r>
              <a:rPr lang="en-US" altLang="zh-CN" dirty="0">
                <a:effectLst/>
                <a:latin typeface="Times New Roman" panose="02020603050405020304" pitchFamily="18" charset="0"/>
                <a:ea typeface="等线" panose="02010600030101010101" pitchFamily="2" charset="-122"/>
              </a:rPr>
              <a:t> new</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rPr>
              <a:t>mutated chromosome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is</a:t>
            </a:r>
            <a:r>
              <a:rPr lang="en-US" altLang="zh-CN" dirty="0">
                <a:effectLst/>
                <a:latin typeface="Times New Roman" panose="02020603050405020304" pitchFamily="18" charset="0"/>
                <a:ea typeface="等线" panose="02010600030101010101" pitchFamily="2" charset="-122"/>
              </a:rPr>
              <a:t> obtained. The</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rPr>
              <a:t>mutated chromosome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i</a:t>
            </a:r>
            <a:r>
              <a:rPr lang="en-US" altLang="zh-CN" dirty="0">
                <a:effectLst/>
                <a:latin typeface="Times New Roman" panose="02020603050405020304" pitchFamily="18" charset="0"/>
                <a:ea typeface="等线" panose="02010600030101010101" pitchFamily="2" charset="-122"/>
              </a:rPr>
              <a:t>ncrease</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s the</a:t>
            </a:r>
            <a:r>
              <a:rPr lang="en-US" altLang="zh-CN" dirty="0">
                <a:effectLst/>
                <a:latin typeface="Times New Roman" panose="02020603050405020304" pitchFamily="18" charset="0"/>
                <a:ea typeface="等线" panose="02010600030101010101" pitchFamily="2" charset="-122"/>
              </a:rPr>
              <a:t> population diversity</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and </a:t>
            </a:r>
            <a:r>
              <a:rPr lang="en-US" altLang="zh-CN" dirty="0">
                <a:effectLst/>
                <a:latin typeface="Times New Roman" panose="02020603050405020304" pitchFamily="18" charset="0"/>
                <a:ea typeface="等线" panose="02010600030101010101" pitchFamily="2" charset="-122"/>
              </a:rPr>
              <a:t>reduce</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s </a:t>
            </a:r>
            <a:r>
              <a:rPr lang="en-US" altLang="zh-CN" dirty="0">
                <a:effectLst/>
                <a:latin typeface="Times New Roman" panose="02020603050405020304" pitchFamily="18" charset="0"/>
                <a:ea typeface="等线" panose="02010600030101010101" pitchFamily="2" charset="-122"/>
              </a:rPr>
              <a:t>the possibility of the algorithm falling into local optimal.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effectLst/>
                <a:latin typeface="Times New Roman" panose="02020603050405020304" pitchFamily="18" charset="0"/>
                <a:ea typeface="等线" panose="02010600030101010101" pitchFamily="2" charset="-122"/>
              </a:rPr>
              <a:t>  Take the picture above for example.</a:t>
            </a:r>
            <a:r>
              <a:rPr lang="en-US" altLang="zh-CN">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a:effectLst/>
                <a:latin typeface="Times New Roman" panose="02020603050405020304" pitchFamily="18" charset="0"/>
                <a:ea typeface="等线" panose="02010600030101010101" pitchFamily="2" charset="-122"/>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g</a:t>
            </a:r>
            <a:r>
              <a:rPr lang="en-US" altLang="zh-CN" dirty="0">
                <a:effectLst/>
                <a:latin typeface="Times New Roman" panose="02020603050405020304" pitchFamily="18" charset="0"/>
                <a:ea typeface="等线" panose="02010600030101010101" pitchFamily="2" charset="-122"/>
              </a:rPr>
              <a:t>iven</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rPr>
              <a:t>chromosome , ,</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and .</a:t>
            </a:r>
            <a:r>
              <a:rPr lang="en-US" altLang="zh-CN"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The</a:t>
            </a:r>
            <a:r>
              <a:rPr lang="en-US" altLang="zh-CN" dirty="0">
                <a:solidFill>
                  <a:srgbClr val="000000"/>
                </a:solidFill>
                <a:effectLst/>
                <a:latin typeface="Times New Roman" panose="02020603050405020304" pitchFamily="18" charset="0"/>
                <a:ea typeface="等线" panose="02010600030101010101" pitchFamily="2" charset="-122"/>
              </a:rPr>
              <a:t> </a:t>
            </a:r>
            <a:r>
              <a:rPr lang="en-US" altLang="zh-CN"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set</a:t>
            </a:r>
            <a:r>
              <a:rPr lang="en-US" altLang="zh-CN" dirty="0">
                <a:solidFill>
                  <a:srgbClr val="000000"/>
                </a:solidFill>
                <a:effectLst/>
                <a:latin typeface="Times New Roman" panose="02020603050405020304" pitchFamily="18" charset="0"/>
                <a:ea typeface="等线" panose="02010600030101010101" pitchFamily="2" charset="-122"/>
              </a:rPr>
              <a:t> of elements that do not duplicate c</a:t>
            </a:r>
            <a:r>
              <a:rPr lang="en-US" altLang="zh-CN"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is </a:t>
            </a:r>
            <a:r>
              <a:rPr lang="en-US" altLang="zh-CN" dirty="0">
                <a:effectLst/>
                <a:latin typeface="Times New Roman" panose="02020603050405020304" pitchFamily="18" charset="0"/>
                <a:ea typeface="等线" panose="02010600030101010101" pitchFamily="2" charset="-122"/>
              </a:rPr>
              <a:t>consists of white parts</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of </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as </a:t>
            </a:r>
            <a:r>
              <a:rPr lang="en-US" altLang="zh-CN" dirty="0">
                <a:effectLst/>
                <a:latin typeface="Times New Roman" panose="02020603050405020304" pitchFamily="18" charset="0"/>
                <a:ea typeface="等线" panose="02010600030101010101" pitchFamily="2" charset="-122"/>
              </a:rPr>
              <a:t>Fig.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4 shows</a:t>
            </a:r>
            <a:r>
              <a:rPr lang="en-US" altLang="zh-CN" dirty="0">
                <a:effectLst/>
                <a:latin typeface="Times New Roman" panose="02020603050405020304" pitchFamily="18" charset="0"/>
                <a:ea typeface="等线" panose="02010600030101010101" pitchFamily="2" charset="-122"/>
              </a:rPr>
              <a:t>.</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Randomly select a gene</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from </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to replace the gene (1,0) of </a:t>
            </a:r>
            <a:r>
              <a:rPr lang="en-US" altLang="zh-CN" dirty="0" err="1">
                <a:effectLst/>
                <a:latin typeface="Times New Roman" panose="02020603050405020304" pitchFamily="18" charset="0"/>
                <a:ea typeface="等线" panose="02010600030101010101" pitchFamily="2" charset="-122"/>
                <a:cs typeface="Times New Roman" panose="02020603050405020304" pitchFamily="18" charset="0"/>
              </a:rPr>
              <a:t>c,which</a:t>
            </a:r>
            <a:r>
              <a:rPr lang="en-US" altLang="zh-CN" i="1"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Cambria Math" panose="02040503050406030204" pitchFamily="18" charset="0"/>
                <a:ea typeface="等线" panose="02010600030101010101" pitchFamily="2" charset="-122"/>
                <a:cs typeface="Times New Roman" panose="02020603050405020304" pitchFamily="18" charset="0"/>
              </a:rPr>
              <a:t>is marked with red box. Then randomly exchange the 1</a:t>
            </a:r>
            <a:r>
              <a:rPr lang="en-US" altLang="zh-CN" baseline="-25000" dirty="0">
                <a:effectLst/>
                <a:latin typeface="Cambria Math" panose="02040503050406030204" pitchFamily="18" charset="0"/>
                <a:ea typeface="等线" panose="02010600030101010101" pitchFamily="2" charset="-122"/>
                <a:cs typeface="Times New Roman" panose="02020603050405020304" pitchFamily="18" charset="0"/>
              </a:rPr>
              <a:t>st</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Cambria Math" panose="02040503050406030204" pitchFamily="18" charset="0"/>
                <a:ea typeface="等线" panose="02010600030101010101" pitchFamily="2" charset="-122"/>
                <a:cs typeface="Times New Roman" panose="02020603050405020304" pitchFamily="18" charset="0"/>
              </a:rPr>
              <a:t>dimension and the 4</a:t>
            </a:r>
            <a:r>
              <a:rPr lang="en-US" altLang="zh-CN" baseline="-25000" dirty="0">
                <a:effectLst/>
                <a:latin typeface="Cambria Math" panose="02040503050406030204" pitchFamily="18" charset="0"/>
                <a:ea typeface="等线" panose="02010600030101010101" pitchFamily="2" charset="-122"/>
                <a:cs typeface="Times New Roman" panose="02020603050405020304" pitchFamily="18" charset="0"/>
              </a:rPr>
              <a:t>th</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Cambria Math" panose="02040503050406030204" pitchFamily="18" charset="0"/>
                <a:ea typeface="等线" panose="02010600030101010101" pitchFamily="2" charset="-122"/>
                <a:cs typeface="Times New Roman" panose="02020603050405020304" pitchFamily="18" charset="0"/>
              </a:rPr>
              <a:t>dimension of c, and finally the result of mutation</a:t>
            </a:r>
            <a:r>
              <a:rPr lang="en-US" altLang="zh-CN" i="1" dirty="0">
                <a:effectLst/>
                <a:latin typeface="Cambria Math" panose="02040503050406030204" pitchFamily="18" charset="0"/>
                <a:ea typeface="等线" panose="02010600030101010101" pitchFamily="2" charset="-122"/>
                <a:cs typeface="Times New Roman" panose="02020603050405020304" pitchFamily="18" charset="0"/>
              </a:rPr>
              <a:t> </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Cambria Math" panose="02040503050406030204" pitchFamily="18" charset="0"/>
                <a:ea typeface="等线" panose="02010600030101010101" pitchFamily="2" charset="-122"/>
                <a:cs typeface="Times New Roman" panose="02020603050405020304" pitchFamily="18" charset="0"/>
              </a:rPr>
              <a:t>was generated.</a:t>
            </a:r>
            <a:endParaRPr lang="en-US" altLang="zh-CN" dirty="0">
              <a:effectLst/>
              <a:latin typeface="Times New Roman" panose="02020603050405020304" pitchFamily="18" charset="0"/>
              <a:ea typeface="等线"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175571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In </a:t>
            </a:r>
            <a:r>
              <a:rPr lang="en-US" altLang="zh-CN" dirty="0">
                <a:effectLst/>
                <a:latin typeface="Times New Roman" panose="02020603050405020304" pitchFamily="18" charset="0"/>
                <a:ea typeface="等线" panose="02010600030101010101" pitchFamily="2" charset="-122"/>
              </a:rPr>
              <a:t>the Small-Scale Case, consider an area with 5 BSSs, each equipped with a certain number of batteries. At a certain moment </a:t>
            </a:r>
            <a:r>
              <a:rPr lang="en-US" altLang="zh-CN" i="1" dirty="0">
                <a:effectLst/>
                <a:latin typeface="Times New Roman" panose="02020603050405020304" pitchFamily="18" charset="0"/>
                <a:ea typeface="等线" panose="02010600030101010101" pitchFamily="2" charset="-122"/>
              </a:rPr>
              <a:t>t</a:t>
            </a:r>
            <a:r>
              <a:rPr lang="en-US" altLang="zh-CN" dirty="0">
                <a:effectLst/>
                <a:latin typeface="Times New Roman" panose="02020603050405020304" pitchFamily="18" charset="0"/>
                <a:ea typeface="等线" panose="02010600030101010101" pitchFamily="2" charset="-122"/>
              </a:rPr>
              <a:t>, there are 20 EVs that require battery swapping. Fig</a:t>
            </a:r>
            <a:r>
              <a:rPr lang="en-US" altLang="zh-CN">
                <a:effectLst/>
                <a:latin typeface="Times New Roman" panose="02020603050405020304" pitchFamily="18" charset="0"/>
                <a:ea typeface="等线" panose="02010600030101010101" pitchFamily="2" charset="-122"/>
              </a:rPr>
              <a:t>. 6. </a:t>
            </a:r>
            <a:r>
              <a:rPr lang="en-US" altLang="zh-CN" dirty="0">
                <a:effectLst/>
                <a:latin typeface="Times New Roman" panose="02020603050405020304" pitchFamily="18" charset="0"/>
                <a:ea typeface="等线" panose="02010600030101010101" pitchFamily="2" charset="-122"/>
              </a:rPr>
              <a:t>illustrates the trend of the total cost of all EVs with during the iterative process for the GS, CFGA, NES, and CFGA-NES algorithm</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s</a:t>
            </a:r>
            <a:r>
              <a:rPr lang="en-US" altLang="zh-CN" dirty="0">
                <a:effectLst/>
                <a:latin typeface="Times New Roman" panose="02020603050405020304" pitchFamily="18" charset="0"/>
                <a:ea typeface="等线" panose="02010600030101010101" pitchFamily="2" charset="-122"/>
              </a:rPr>
              <a:t>. It can be observed that when CFGA converges, the costs for each EV will remain constant, which implies the corresponding BSSs chosen by each EV will also remain unchanged.</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However, </a:t>
            </a:r>
            <a:r>
              <a:rPr lang="en-US" altLang="zh-CN" dirty="0">
                <a:effectLst/>
                <a:latin typeface="Times New Roman" panose="02020603050405020304" pitchFamily="18" charset="0"/>
                <a:ea typeface="等线" panose="02010600030101010101" pitchFamily="2" charset="-122"/>
              </a:rPr>
              <a:t>NES is an approximate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NE</a:t>
            </a:r>
            <a:r>
              <a:rPr lang="en-US" altLang="zh-CN" dirty="0">
                <a:effectLst/>
                <a:latin typeface="Times New Roman" panose="02020603050405020304" pitchFamily="18" charset="0"/>
                <a:ea typeface="等线" panose="02010600030101010101" pitchFamily="2" charset="-122"/>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seeking</a:t>
            </a:r>
            <a:r>
              <a:rPr lang="en-US" altLang="zh-CN" dirty="0">
                <a:effectLst/>
                <a:latin typeface="Times New Roman" panose="02020603050405020304" pitchFamily="18" charset="0"/>
                <a:ea typeface="等线" panose="02010600030101010101" pitchFamily="2" charset="-122"/>
              </a:rPr>
              <a:t> algorithm based on best response. Since during the iterative process,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EV</a:t>
            </a:r>
            <a:r>
              <a:rPr lang="en-US" altLang="zh-CN" dirty="0">
                <a:effectLst/>
                <a:latin typeface="Times New Roman" panose="02020603050405020304" pitchFamily="18" charset="0"/>
                <a:ea typeface="等线" panose="02010600030101010101" pitchFamily="2" charset="-122"/>
              </a:rPr>
              <a:t>s can only decide their best response for this round based on the joint strategy information from the last iteration, and the change in their own strategy may affect the strategy of other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EV</a:t>
            </a:r>
            <a:r>
              <a:rPr lang="en-US" altLang="zh-CN" dirty="0">
                <a:effectLst/>
                <a:latin typeface="Times New Roman" panose="02020603050405020304" pitchFamily="18" charset="0"/>
                <a:ea typeface="等线" panose="02010600030101010101" pitchFamily="2" charset="-122"/>
              </a:rPr>
              <a:t>s in the next iteration, the strategy of each</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EV</a:t>
            </a:r>
            <a:r>
              <a:rPr lang="en-US" altLang="zh-CN" dirty="0">
                <a:effectLst/>
                <a:latin typeface="Times New Roman" panose="02020603050405020304" pitchFamily="18" charset="0"/>
                <a:ea typeface="等线" panose="02010600030101010101" pitchFamily="2" charset="-122"/>
              </a:rPr>
              <a:t> may remain unchanged as the number of iterations increases, meaning that the joint strategy of the EVs has already reached a Nash equilibrium.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But</a:t>
            </a:r>
            <a:r>
              <a:rPr lang="en-US" altLang="zh-CN" dirty="0">
                <a:effectLst/>
                <a:latin typeface="Times New Roman" panose="02020603050405020304" pitchFamily="18" charset="0"/>
                <a:ea typeface="等线" panose="02010600030101010101" pitchFamily="2" charset="-122"/>
              </a:rPr>
              <a:t> there may also be mutual interference, leading to fluctuations in the strateg</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ies </a:t>
            </a:r>
            <a:r>
              <a:rPr lang="en-US" altLang="zh-CN" dirty="0">
                <a:effectLst/>
                <a:latin typeface="Times New Roman" panose="02020603050405020304" pitchFamily="18" charset="0"/>
                <a:ea typeface="等线" panose="02010600030101010101" pitchFamily="2" charset="-122"/>
              </a:rPr>
              <a:t>of EVs. But this fluctuation is periodic, so it is also considered that the algorithm ultimately converges to a stable approximate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NE</a:t>
            </a:r>
            <a:r>
              <a:rPr lang="en-US" altLang="zh-CN" dirty="0">
                <a:effectLst/>
                <a:latin typeface="Times New Roman" panose="02020603050405020304" pitchFamily="18" charset="0"/>
                <a:ea typeface="等线" panose="02010600030101010101" pitchFamily="2" charset="-122"/>
              </a:rPr>
              <a:t>.</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rPr>
              <a:t>Note that in the CFGA-NES, the</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total</a:t>
            </a:r>
            <a:r>
              <a:rPr lang="en-US" altLang="zh-CN" dirty="0">
                <a:effectLst/>
                <a:latin typeface="Times New Roman" panose="02020603050405020304" pitchFamily="18" charset="0"/>
                <a:ea typeface="等线" panose="02010600030101010101" pitchFamily="2" charset="-122"/>
              </a:rPr>
              <a:t> cost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of</a:t>
            </a:r>
            <a:r>
              <a:rPr lang="en-US" altLang="zh-CN" dirty="0">
                <a:effectLst/>
                <a:latin typeface="Times New Roman" panose="02020603050405020304" pitchFamily="18" charset="0"/>
                <a:ea typeface="等线" panose="02010600030101010101" pitchFamily="2" charset="-122"/>
              </a:rPr>
              <a:t> EV</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s </a:t>
            </a:r>
            <a:r>
              <a:rPr lang="en-US" altLang="zh-CN" dirty="0">
                <a:effectLst/>
                <a:latin typeface="Times New Roman" panose="02020603050405020304" pitchFamily="18" charset="0"/>
                <a:ea typeface="等线" panose="02010600030101010101" pitchFamily="2" charset="-122"/>
              </a:rPr>
              <a:t>converges quickly</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等线" panose="02010600030101010101" pitchFamily="2" charset="-122"/>
              </a:rPr>
              <a:t>after only changed in the first few iteration</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s</a:t>
            </a:r>
            <a:r>
              <a:rPr lang="en-US" altLang="zh-CN" dirty="0">
                <a:effectLst/>
                <a:latin typeface="Times New Roman" panose="02020603050405020304" pitchFamily="18" charset="0"/>
                <a:ea typeface="等线" panose="02010600030101010101" pitchFamily="2" charset="-122"/>
              </a:rPr>
              <a:t>, indicating that the optimal total cost solution obtained by CFGA is very close to the ONE solution, and sometimes </a:t>
            </a:r>
            <a:r>
              <a:rPr lang="en-US" altLang="zh-CN" dirty="0">
                <a:effectLst/>
                <a:latin typeface="Times New Roman" panose="02020603050405020304" pitchFamily="18" charset="0"/>
                <a:ea typeface="等线" panose="02010600030101010101" pitchFamily="2" charset="-122"/>
                <a:cs typeface="Times New Roman" panose="02020603050405020304" pitchFamily="18" charset="0"/>
              </a:rPr>
              <a:t>it</a:t>
            </a:r>
            <a:r>
              <a:rPr lang="en-US" altLang="zh-CN" dirty="0">
                <a:effectLst/>
                <a:latin typeface="Times New Roman" panose="02020603050405020304" pitchFamily="18" charset="0"/>
                <a:ea typeface="等线" panose="02010600030101010101" pitchFamily="2" charset="-122"/>
              </a:rPr>
              <a:t> is indeed the ONE solution.</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419700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latin typeface="Times New Roman" panose="02020603050405020304" pitchFamily="18" charset="0"/>
                <a:ea typeface="等线" panose="02010600030101010101" pitchFamily="2" charset="-122"/>
              </a:rPr>
              <a:t>In the Large-Scale Case, the trend of the total cost of all EVs with GS, CFGA, NES, and CFGA-NES are shown in Fig</a:t>
            </a:r>
            <a:r>
              <a:rPr lang="en-US" altLang="zh-CN">
                <a:effectLst/>
                <a:latin typeface="Times New Roman" panose="02020603050405020304" pitchFamily="18" charset="0"/>
                <a:ea typeface="等线" panose="02010600030101010101" pitchFamily="2" charset="-122"/>
              </a:rPr>
              <a:t>. </a:t>
            </a:r>
            <a:r>
              <a:rPr lang="en-US" altLang="zh-CN">
                <a:effectLst/>
                <a:latin typeface="Times New Roman" panose="02020603050405020304" pitchFamily="18" charset="0"/>
                <a:ea typeface="等线" panose="02010600030101010101" pitchFamily="2" charset="-122"/>
                <a:cs typeface="Times New Roman" panose="02020603050405020304" pitchFamily="18" charset="0"/>
              </a:rPr>
              <a:t>9</a:t>
            </a:r>
            <a:r>
              <a:rPr lang="en-US" altLang="zh-CN">
                <a:effectLst/>
                <a:latin typeface="Times New Roman" panose="02020603050405020304" pitchFamily="18" charset="0"/>
                <a:ea typeface="等线" panose="02010600030101010101" pitchFamily="2" charset="-122"/>
              </a:rPr>
              <a:t>. </a:t>
            </a:r>
            <a:r>
              <a:rPr lang="en-US" altLang="zh-CN" dirty="0">
                <a:effectLst/>
                <a:latin typeface="Times New Roman" panose="02020603050405020304" pitchFamily="18" charset="0"/>
                <a:ea typeface="等线" panose="02010600030101010101" pitchFamily="2" charset="-122"/>
              </a:rPr>
              <a:t>The curve represented by NES reveals that NES does not guarantee that the total cost of the final convergent strategy will be better than that of the initial strategy. This is because the goal of NES is to find a NE, even if the total cost of its initial strategy is better than the final strategy, the NE nature of the initial strategy cannot be guaranteed. NES will start from the initial strategy and use a smaller amplitude of change to find a NE. This is also the reason why the proposed CFGA-NES is effective. The results in Fig</a:t>
            </a:r>
            <a:r>
              <a:rPr lang="en-US" altLang="zh-CN">
                <a:effectLst/>
                <a:latin typeface="Times New Roman" panose="02020603050405020304" pitchFamily="18" charset="0"/>
                <a:ea typeface="等线" panose="02010600030101010101" pitchFamily="2" charset="-122"/>
              </a:rPr>
              <a:t>. 9. </a:t>
            </a:r>
            <a:r>
              <a:rPr lang="en-US" altLang="zh-CN" dirty="0">
                <a:effectLst/>
                <a:latin typeface="Times New Roman" panose="02020603050405020304" pitchFamily="18" charset="0"/>
                <a:ea typeface="等线" panose="02010600030101010101" pitchFamily="2" charset="-122"/>
              </a:rPr>
              <a:t>show that CFGA-NES is able to obtain a NE with a total cost not much different from the optimal total cost solution obtained by CFGA. Additionally, as the problem scale increases, the number of iterative rounds and the population size required by CFGA-NES also increase, which will greatly increase the time for algorithm solving. Therefore, although CFGA-NES is able to obtain the optimal NE, that is, the ONE solution, there is still room for optimization in its algorithm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latin typeface="Times New Roman" panose="02020603050405020304" pitchFamily="18" charset="0"/>
                <a:ea typeface="等线" panose="02010600030101010101" pitchFamily="2" charset="-122"/>
              </a:rPr>
              <a:t>The best strategies of each EV obtained by CFGA, NES, and CFGA-NES under the large-scale case are shown in Fig</a:t>
            </a:r>
            <a:r>
              <a:rPr lang="en-US" altLang="zh-CN">
                <a:effectLst/>
                <a:latin typeface="Times New Roman" panose="02020603050405020304" pitchFamily="18" charset="0"/>
                <a:ea typeface="等线" panose="02010600030101010101" pitchFamily="2" charset="-122"/>
              </a:rPr>
              <a:t>. 11, </a:t>
            </a:r>
            <a:r>
              <a:rPr lang="en-US" altLang="zh-CN" dirty="0">
                <a:effectLst/>
                <a:latin typeface="Times New Roman" panose="02020603050405020304" pitchFamily="18" charset="0"/>
                <a:ea typeface="等线" panose="02010600030101010101" pitchFamily="2" charset="-122"/>
              </a:rPr>
              <a:t>and similar conclusions can be drawn as those </a:t>
            </a:r>
            <a:r>
              <a:rPr lang="en-US" altLang="zh-CN">
                <a:effectLst/>
                <a:latin typeface="Times New Roman" panose="02020603050405020304" pitchFamily="18" charset="0"/>
                <a:ea typeface="等线" panose="02010600030101010101" pitchFamily="2" charset="-122"/>
              </a:rPr>
              <a:t>in previous slide. </a:t>
            </a:r>
            <a:r>
              <a:rPr lang="en-US" altLang="zh-CN" dirty="0">
                <a:effectLst/>
                <a:latin typeface="Times New Roman" panose="02020603050405020304" pitchFamily="18" charset="0"/>
                <a:ea typeface="等线" panose="02010600030101010101" pitchFamily="2" charset="-122"/>
              </a:rPr>
              <a:t>This indicates that CFGA still maintains good performance under large-scale-case.</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545512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latin typeface="Times New Roman" panose="02020603050405020304" pitchFamily="18" charset="0"/>
                <a:ea typeface="等线" panose="02010600030101010101" pitchFamily="2" charset="-122"/>
              </a:rPr>
              <a:t>Twenty independent repeated experiments were conducted for the two metrics for algorithm evaluation: the mean average total cost, represents the mean of the average costs calculated over each independent repeated experiments; the mean average BSS utilization ratio, represents the mean of the average BSS utilization ratio calculated over each independent repeated experiments; with the results shown in </a:t>
            </a:r>
            <a:r>
              <a:rPr lang="en-US" altLang="zh-CN">
                <a:effectLst/>
                <a:latin typeface="Times New Roman" panose="02020603050405020304" pitchFamily="18" charset="0"/>
                <a:ea typeface="等线" panose="02010600030101010101" pitchFamily="2" charset="-122"/>
              </a:rPr>
              <a:t>TABLE 5. </a:t>
            </a:r>
            <a:r>
              <a:rPr lang="en-US" altLang="zh-CN" dirty="0">
                <a:effectLst/>
                <a:latin typeface="Times New Roman" panose="02020603050405020304" pitchFamily="18" charset="0"/>
                <a:ea typeface="等线" panose="02010600030101010101" pitchFamily="2" charset="-122"/>
              </a:rPr>
              <a:t>It shows that GS performs the worst in both metrics. CFGA has the lowest mean average cost in both cases, and the performance of CFGA-NES is very close to CFGA. NES has the highest Mean average BSS utilization ratio in both cases, and the performance of CFGA-NES is very close to NES. The results indicate that the total cost from CFGA-NES is the optimal (guaranteed by CFGA) NE (guaranteed by NES) solution, i.e., the ONE solution.</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078389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We will improve the algorithm in the future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Speak according to the above</a:t>
            </a:r>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674357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320480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This sharing is divided into 5 parts as shown in above.</a:t>
            </a:r>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652442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405311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Electric vehicles (EVs) are increasingly recognized as a sustainable transportation solution for the global energy crisis and environmental pollution. Battery swapping, where customers exchange depleted batteries for charged ones at a battery swapping station (BSS) in minutes, is a promising solution.  It prevents issues associated with simultaneous EV charging and extends battery life offering benefits for power system operations. </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The BSS recommendation problem is a key research topic, focusing on recommending the most suitable BSS for EVs to maximize BSS utilization </a:t>
            </a:r>
            <a:r>
              <a:rPr lang="en-US" altLang="zh-CN">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or minimize the cost of EVs</a:t>
            </a:r>
            <a:r>
              <a:rPr lang="en-US" altLang="zh-CN"/>
              <a:t>.</a:t>
            </a:r>
            <a:r>
              <a:rPr lang="en-US" altLang="zh-CN">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 However, the lowest total cost is not necessarily the most appropriate allocation for each EV. Consider such a scenario: although a BSS allocation has been recommended with the lowest total cost for all the EVs, there might be a BSS with a lower cost available for a particular EV.  Then this EV would naturally change its strategy to choose the BSS with the lowest cost.  This change could lead to increased costs for other EVs, prompting them to adjust their choices as well, potentially making the recommended plan unstable. Therefore, the BSS recommendation problem can not only be modeled as a combinatorial optimization problem with the objective of minimizing the total cost, but also be modeled as a non-cooperative game problem.</a:t>
            </a:r>
            <a:endParaRPr lang="zh-CN" altLang="en-US">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725987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 non-cooperative game refers to a type of game where participants independently choose strategies to maximize their own interests without collaboration.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a:solidFill>
                  <a:srgbClr val="FF0000"/>
                </a:solidFill>
              </a:rPr>
              <a:t>Speak according to the above formula</a:t>
            </a:r>
            <a:endParaRPr lang="zh-CN" altLang="en-US" b="1">
              <a:solidFill>
                <a:srgbClr val="FF0000"/>
              </a:solidFill>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496295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a:t>Non-cooperative games incorporate two important concepts</a:t>
            </a:r>
            <a:r>
              <a:rPr lang="en-US" altLang="zh-CN" b="1"/>
              <a:t>. Speak according to the above formulas</a:t>
            </a:r>
            <a:endParaRPr lang="zh-CN" altLang="en-US" b="1"/>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874009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an example comparing the optimal total cost solution with the Nash Equilibrium. As shown in Table 1, the more EVs included in the BSS, the higher the </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battery </a:t>
            </a:r>
            <a:r>
              <a:rPr lang="en-US" altLang="zh-CN" sz="1200"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swapping price</a:t>
            </a:r>
            <a:r>
              <a:rPr lang="en-US" altLang="zh-CN" dirty="0"/>
              <a:t>. In the right figure, BSS 1 and BSS 2 are each selected by 2 EVs, hence the </a:t>
            </a:r>
            <a:r>
              <a:rPr lang="en-US" altLang="zh-CN" sz="1200"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swapping price</a:t>
            </a:r>
            <a:r>
              <a:rPr lang="en-US" altLang="zh-CN" dirty="0"/>
              <a:t> for both BSSs is set at 8. Table 2 illustrates the cost for EVs to travel to the BSS. Table 3 provides the sum of </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battery </a:t>
            </a:r>
            <a:r>
              <a:rPr lang="en-US" altLang="zh-CN" sz="1200"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swapping</a:t>
            </a:r>
            <a:r>
              <a:rPr lang="en-US" altLang="zh-CN" dirty="0"/>
              <a:t> cost and travel cost for each EV. It can be verified that the solution shown in </a:t>
            </a:r>
            <a:r>
              <a:rPr lang="en-US" altLang="zh-CN"/>
              <a:t>the figure 2 </a:t>
            </a:r>
            <a:r>
              <a:rPr lang="en-US" altLang="zh-CN" dirty="0"/>
              <a:t>has the minimum total cost, which is optimal. </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8219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for EV 3, choosing BSS 1 instead of BSS 2 can reduce its own cost, that is, the cost is reduced from 19 to 18, as shown in </a:t>
            </a:r>
            <a:r>
              <a:rPr lang="en-US" altLang="zh-CN"/>
              <a:t>Table 4. Nevertheless</a:t>
            </a:r>
            <a:r>
              <a:rPr lang="en-US" altLang="zh-CN" dirty="0"/>
              <a:t>, due to the increased number of EVs in BSS 1, the exchange price for BSS 1 goes up, leading to an increase in the total cost. In addition, no EV can reduce its own cost by changing its own strategy, that is, the solution shown in </a:t>
            </a:r>
            <a:r>
              <a:rPr lang="en-US" altLang="zh-CN"/>
              <a:t>Figure 3 </a:t>
            </a:r>
            <a:r>
              <a:rPr lang="en-US" altLang="zh-CN" dirty="0"/>
              <a:t>is a Nash </a:t>
            </a:r>
            <a:r>
              <a:rPr lang="en-US" altLang="zh-CN"/>
              <a:t>equilibrium. </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143654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solidFill>
                  <a:srgbClr val="000000"/>
                </a:solidFill>
                <a:effectLst/>
                <a:latin typeface="Times New Roman" panose="02020603050405020304" pitchFamily="18" charset="0"/>
                <a:ea typeface="等线" panose="02010600030101010101" pitchFamily="2" charset="-122"/>
              </a:rPr>
              <a:t>To integrate the advantages of the optimization-based methods and game-based methods, we proposes modeling the BSS recommendation problem as a non-cooperative optimization problem (NCOP) and</a:t>
            </a:r>
            <a:r>
              <a:rPr lang="en-US" altLang="zh-CN">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the goal of </a:t>
            </a:r>
            <a:r>
              <a:rPr lang="en-US" altLang="zh-CN">
                <a:solidFill>
                  <a:srgbClr val="000000"/>
                </a:solidFill>
                <a:effectLst/>
                <a:latin typeface="Times New Roman" panose="02020603050405020304" pitchFamily="18" charset="0"/>
                <a:ea typeface="等线" panose="02010600030101010101" pitchFamily="2" charset="-122"/>
              </a:rPr>
              <a:t>NCOP</a:t>
            </a:r>
            <a:r>
              <a:rPr lang="en-US" altLang="zh-CN">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is to</a:t>
            </a:r>
            <a:r>
              <a:rPr lang="en-US" altLang="zh-CN">
                <a:solidFill>
                  <a:srgbClr val="000000"/>
                </a:solidFill>
                <a:effectLst/>
                <a:latin typeface="Times New Roman" panose="02020603050405020304" pitchFamily="18" charset="0"/>
                <a:ea typeface="等线" panose="02010600030101010101" pitchFamily="2" charset="-122"/>
              </a:rPr>
              <a:t> find</a:t>
            </a:r>
            <a:r>
              <a:rPr lang="en-US" altLang="zh-CN">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an</a:t>
            </a:r>
            <a:r>
              <a:rPr lang="en-US" altLang="zh-CN">
                <a:solidFill>
                  <a:srgbClr val="000000"/>
                </a:solidFill>
                <a:effectLst/>
                <a:latin typeface="Times New Roman" panose="02020603050405020304" pitchFamily="18" charset="0"/>
                <a:ea typeface="等线" panose="02010600030101010101" pitchFamily="2" charset="-122"/>
              </a:rPr>
              <a:t> </a:t>
            </a:r>
            <a:r>
              <a:rPr lang="en-US" altLang="zh-C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o</a:t>
            </a:r>
            <a:r>
              <a:rPr lang="en-US" altLang="zh-CN">
                <a:solidFill>
                  <a:srgbClr val="000000"/>
                </a:solidFill>
                <a:effectLst/>
                <a:latin typeface="Times New Roman" panose="02020603050405020304" pitchFamily="18" charset="0"/>
                <a:ea typeface="等线" panose="02010600030101010101" pitchFamily="2" charset="-122"/>
              </a:rPr>
              <a:t>ptimal Nash </a:t>
            </a:r>
            <a:r>
              <a:rPr lang="en-US" altLang="zh-C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e</a:t>
            </a:r>
            <a:r>
              <a:rPr lang="en-US" altLang="zh-CN">
                <a:solidFill>
                  <a:srgbClr val="000000"/>
                </a:solidFill>
                <a:effectLst/>
                <a:latin typeface="Times New Roman" panose="02020603050405020304" pitchFamily="18" charset="0"/>
                <a:ea typeface="等线" panose="02010600030101010101" pitchFamily="2" charset="-122"/>
              </a:rPr>
              <a:t>quilibrium (ONE)</a:t>
            </a:r>
            <a:r>
              <a:rPr lang="en-US" altLang="zh-CN">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solution</a:t>
            </a:r>
            <a:r>
              <a:rPr lang="en-US" altLang="zh-CN">
                <a:solidFill>
                  <a:srgbClr val="000000"/>
                </a:solidFill>
                <a:effectLst/>
                <a:latin typeface="Times New Roman" panose="02020603050405020304" pitchFamily="18" charset="0"/>
                <a:ea typeface="等线" panose="02010600030101010101" pitchFamily="2" charset="-122"/>
              </a:rPr>
              <a:t>.</a:t>
            </a:r>
            <a:r>
              <a:rPr lang="en-US" altLang="zh-CN">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Note that i</a:t>
            </a:r>
            <a:r>
              <a:rPr lang="en-US" altLang="zh-CN">
                <a:solidFill>
                  <a:srgbClr val="000000"/>
                </a:solidFill>
                <a:effectLst/>
                <a:latin typeface="Times New Roman" panose="02020603050405020304" pitchFamily="18" charset="0"/>
                <a:ea typeface="等线" panose="02010600030101010101" pitchFamily="2" charset="-122"/>
              </a:rPr>
              <a:t>n a non-cooperative game problem, there may be multiple NE solutions</a:t>
            </a:r>
            <a:r>
              <a:rPr lang="en-US" altLang="zh-C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However, in our NCOP,</a:t>
            </a:r>
            <a:r>
              <a:rPr lang="en-US" altLang="zh-CN">
                <a:solidFill>
                  <a:srgbClr val="000000"/>
                </a:solidFill>
                <a:effectLst/>
                <a:latin typeface="Times New Roman" panose="02020603050405020304" pitchFamily="18" charset="0"/>
                <a:ea typeface="等线" panose="02010600030101010101" pitchFamily="2" charset="-122"/>
              </a:rPr>
              <a:t> the goal of ONE is to find the optimal one</a:t>
            </a:r>
            <a:r>
              <a:rPr lang="en-US" altLang="zh-CN">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a:solidFill>
                  <a:srgbClr val="000000"/>
                </a:solidFill>
                <a:effectLst/>
                <a:latin typeface="Times New Roman" panose="02020603050405020304" pitchFamily="18" charset="0"/>
                <a:ea typeface="等线" panose="02010600030101010101" pitchFamily="2" charset="-122"/>
              </a:rPr>
              <a:t>(e.g., the lowest total cost one). </a:t>
            </a:r>
            <a:r>
              <a:rPr lang="en-US" altLang="zh-C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To find the ONE, we firstly </a:t>
            </a:r>
            <a:r>
              <a:rPr lang="en-US" altLang="zh-CN">
                <a:effectLst/>
                <a:latin typeface="Times New Roman" panose="02020603050405020304" pitchFamily="18" charset="0"/>
                <a:ea typeface="等线" panose="02010600030101010101" pitchFamily="2" charset="-122"/>
              </a:rPr>
              <a:t>propos</a:t>
            </a:r>
            <a:r>
              <a:rPr lang="en-US" altLang="zh-CN">
                <a:effectLst/>
                <a:latin typeface="Times New Roman" panose="02020603050405020304" pitchFamily="18" charset="0"/>
                <a:ea typeface="等线" panose="02010600030101010101" pitchFamily="2" charset="-122"/>
                <a:cs typeface="Times New Roman" panose="02020603050405020304" pitchFamily="18" charset="0"/>
              </a:rPr>
              <a:t>e</a:t>
            </a:r>
            <a:r>
              <a:rPr lang="en-US" altLang="zh-CN">
                <a:effectLst/>
                <a:latin typeface="Times New Roman" panose="02020603050405020304" pitchFamily="18" charset="0"/>
                <a:ea typeface="等线" panose="02010600030101010101" pitchFamily="2" charset="-122"/>
              </a:rPr>
              <a:t> a novel conflict-free genetic algorithm (CFGA)</a:t>
            </a:r>
            <a:r>
              <a:rPr lang="en-US" altLang="zh-CN">
                <a:effectLst/>
                <a:latin typeface="等线" panose="02010600030101010101" pitchFamily="2" charset="-122"/>
                <a:ea typeface="等线" panose="02010600030101010101" pitchFamily="2" charset="-122"/>
                <a:cs typeface="Times New Roman" panose="02020603050405020304" pitchFamily="18" charset="0"/>
              </a:rPr>
              <a:t> </a:t>
            </a:r>
            <a:r>
              <a:rPr lang="en-US" altLang="zh-CN">
                <a:effectLst/>
                <a:latin typeface="Times New Roman" panose="02020603050405020304" pitchFamily="18" charset="0"/>
                <a:ea typeface="等线" panose="02010600030101010101" pitchFamily="2" charset="-122"/>
                <a:cs typeface="Times New Roman" panose="02020603050405020304" pitchFamily="18" charset="0"/>
              </a:rPr>
              <a:t>to find an optimal </a:t>
            </a:r>
            <a:r>
              <a:rPr lang="en-US" altLang="zh-CN">
                <a:effectLst/>
                <a:latin typeface="Times New Roman" panose="02020603050405020304" pitchFamily="18" charset="0"/>
                <a:ea typeface="等线" panose="02010600030101010101" pitchFamily="2" charset="-122"/>
              </a:rPr>
              <a:t>solution</a:t>
            </a:r>
            <a:r>
              <a:rPr lang="en-US" altLang="zh-CN">
                <a:effectLst/>
                <a:latin typeface="等线" panose="02010600030101010101" pitchFamily="2" charset="-122"/>
                <a:ea typeface="等线" panose="02010600030101010101" pitchFamily="2" charset="-122"/>
                <a:cs typeface="Times New Roman" panose="02020603050405020304" pitchFamily="18" charset="0"/>
              </a:rPr>
              <a:t> </a:t>
            </a:r>
            <a:r>
              <a:rPr lang="en-US" altLang="zh-CN">
                <a:effectLst/>
                <a:latin typeface="Times New Roman" panose="02020603050405020304" pitchFamily="18" charset="0"/>
                <a:ea typeface="等线" panose="02010600030101010101" pitchFamily="2" charset="-122"/>
                <a:cs typeface="Times New Roman" panose="02020603050405020304" pitchFamily="18" charset="0"/>
              </a:rPr>
              <a:t>to the NCOP. </a:t>
            </a:r>
            <a:r>
              <a:rPr lang="en-US" altLang="zh-CN">
                <a:effectLst/>
                <a:latin typeface="Times New Roman" panose="02020603050405020304" pitchFamily="18" charset="0"/>
                <a:ea typeface="等线" panose="02010600030101010101" pitchFamily="2" charset="-122"/>
              </a:rPr>
              <a:t>The</a:t>
            </a:r>
            <a:r>
              <a:rPr lang="en-US" altLang="zh-CN">
                <a:effectLst/>
                <a:latin typeface="Times New Roman" panose="02020603050405020304" pitchFamily="18" charset="0"/>
                <a:ea typeface="等线" panose="02010600030101010101" pitchFamily="2" charset="-122"/>
                <a:cs typeface="Times New Roman" panose="02020603050405020304" pitchFamily="18" charset="0"/>
              </a:rPr>
              <a:t>n, the</a:t>
            </a:r>
            <a:r>
              <a:rPr lang="en-US" altLang="zh-CN">
                <a:effectLst/>
                <a:latin typeface="Times New Roman" panose="02020603050405020304" pitchFamily="18" charset="0"/>
                <a:ea typeface="等线" panose="02010600030101010101" pitchFamily="2" charset="-122"/>
              </a:rPr>
              <a:t> resulting optimal solution</a:t>
            </a:r>
            <a:r>
              <a:rPr lang="en-US" altLang="zh-CN">
                <a:effectLst/>
                <a:latin typeface="等线" panose="02010600030101010101" pitchFamily="2" charset="-122"/>
                <a:ea typeface="等线" panose="02010600030101010101" pitchFamily="2" charset="-122"/>
                <a:cs typeface="Times New Roman" panose="02020603050405020304" pitchFamily="18" charset="0"/>
              </a:rPr>
              <a:t> </a:t>
            </a:r>
            <a:r>
              <a:rPr lang="en-US" altLang="zh-CN">
                <a:effectLst/>
                <a:latin typeface="Times New Roman" panose="02020603050405020304" pitchFamily="18" charset="0"/>
                <a:ea typeface="等线" panose="02010600030101010101" pitchFamily="2" charset="-122"/>
                <a:cs typeface="Times New Roman" panose="02020603050405020304" pitchFamily="18" charset="0"/>
              </a:rPr>
              <a:t>is</a:t>
            </a:r>
            <a:r>
              <a:rPr lang="en-US" altLang="zh-CN">
                <a:effectLst/>
                <a:latin typeface="Times New Roman" panose="02020603050405020304" pitchFamily="18" charset="0"/>
                <a:ea typeface="等线" panose="02010600030101010101" pitchFamily="2" charset="-122"/>
              </a:rPr>
              <a:t> used as initial strateg</a:t>
            </a:r>
            <a:r>
              <a:rPr lang="en-US" altLang="zh-CN">
                <a:effectLst/>
                <a:latin typeface="Times New Roman" panose="02020603050405020304" pitchFamily="18" charset="0"/>
                <a:ea typeface="等线" panose="02010600030101010101" pitchFamily="2" charset="-122"/>
                <a:cs typeface="Times New Roman" panose="02020603050405020304" pitchFamily="18" charset="0"/>
              </a:rPr>
              <a:t>y</a:t>
            </a:r>
            <a:r>
              <a:rPr lang="en-US" altLang="zh-CN">
                <a:effectLst/>
                <a:latin typeface="Times New Roman" panose="02020603050405020304" pitchFamily="18" charset="0"/>
                <a:ea typeface="等线" panose="02010600030101010101" pitchFamily="2" charset="-122"/>
              </a:rPr>
              <a:t> for </a:t>
            </a:r>
            <a:r>
              <a:rPr lang="en-US" altLang="zh-CN">
                <a:effectLst/>
                <a:latin typeface="Times New Roman" panose="02020603050405020304" pitchFamily="18" charset="0"/>
                <a:ea typeface="等线" panose="02010600030101010101" pitchFamily="2" charset="-122"/>
                <a:cs typeface="Times New Roman" panose="02020603050405020304" pitchFamily="18" charset="0"/>
              </a:rPr>
              <a:t>a </a:t>
            </a:r>
            <a:r>
              <a:rPr lang="en-US" altLang="zh-CN">
                <a:effectLst/>
                <a:latin typeface="Times New Roman" panose="02020603050405020304" pitchFamily="18" charset="0"/>
                <a:ea typeface="等线" panose="02010600030101010101" pitchFamily="2" charset="-122"/>
              </a:rPr>
              <a:t>Nash equilibrium seeking (NES) approach , which</a:t>
            </a:r>
            <a:r>
              <a:rPr lang="en-US" altLang="zh-CN">
                <a:effectLst/>
                <a:latin typeface="等线" panose="02010600030101010101" pitchFamily="2" charset="-122"/>
                <a:ea typeface="等线" panose="02010600030101010101" pitchFamily="2" charset="-122"/>
                <a:cs typeface="Times New Roman" panose="02020603050405020304" pitchFamily="18" charset="0"/>
              </a:rPr>
              <a:t> </a:t>
            </a:r>
            <a:r>
              <a:rPr lang="en-US" altLang="zh-CN">
                <a:effectLst/>
                <a:latin typeface="Times New Roman" panose="02020603050405020304" pitchFamily="18" charset="0"/>
                <a:ea typeface="等线" panose="02010600030101010101" pitchFamily="2" charset="-122"/>
                <a:cs typeface="Times New Roman" panose="02020603050405020304" pitchFamily="18" charset="0"/>
              </a:rPr>
              <a:t>will</a:t>
            </a:r>
            <a:r>
              <a:rPr lang="en-US" altLang="zh-CN">
                <a:effectLst/>
                <a:latin typeface="Times New Roman" panose="02020603050405020304" pitchFamily="18" charset="0"/>
                <a:ea typeface="等线" panose="02010600030101010101" pitchFamily="2" charset="-122"/>
              </a:rPr>
              <a:t> iteratively converge to the ONE.  </a:t>
            </a:r>
            <a:r>
              <a:rPr lang="en-US" altLang="zh-CN">
                <a:effectLst/>
                <a:latin typeface="Times New Roman" panose="02020603050405020304" pitchFamily="18" charset="0"/>
                <a:ea typeface="等线" panose="02010600030101010101" pitchFamily="2" charset="-122"/>
                <a:cs typeface="Times New Roman" panose="02020603050405020304" pitchFamily="18" charset="0"/>
              </a:rPr>
              <a:t>This way, the </a:t>
            </a:r>
            <a:r>
              <a:rPr lang="en-US" altLang="zh-CN">
                <a:effectLst/>
                <a:latin typeface="Times New Roman" panose="02020603050405020304" pitchFamily="18" charset="0"/>
                <a:ea typeface="等线" panose="02010600030101010101" pitchFamily="2" charset="-122"/>
              </a:rPr>
              <a:t>integrated</a:t>
            </a:r>
            <a:r>
              <a:rPr lang="en-US" altLang="zh-CN">
                <a:effectLst/>
                <a:latin typeface="等线" panose="02010600030101010101" pitchFamily="2" charset="-122"/>
                <a:ea typeface="等线" panose="02010600030101010101" pitchFamily="2" charset="-122"/>
                <a:cs typeface="Times New Roman" panose="02020603050405020304" pitchFamily="18" charset="0"/>
              </a:rPr>
              <a:t> </a:t>
            </a:r>
            <a:r>
              <a:rPr lang="en-US" altLang="zh-CN">
                <a:effectLst/>
                <a:latin typeface="Times New Roman" panose="02020603050405020304" pitchFamily="18" charset="0"/>
                <a:ea typeface="等线" panose="02010600030101010101" pitchFamily="2" charset="-122"/>
                <a:cs typeface="Times New Roman" panose="02020603050405020304" pitchFamily="18" charset="0"/>
              </a:rPr>
              <a:t>CFGA-NES algorithm can find the ONE to the BSS recommendation problem.</a:t>
            </a:r>
            <a:endParaRPr lang="en-US" altLang="zh-CN">
              <a:effectLst/>
              <a:latin typeface="Times New Roman" panose="02020603050405020304" pitchFamily="18" charset="0"/>
              <a:ea typeface="等线"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145224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effectLst/>
                    <a:latin typeface="Times New Roman" panose="02020603050405020304" pitchFamily="18" charset="0"/>
                    <a:ea typeface="等线" panose="02010600030101010101" pitchFamily="2" charset="-122"/>
                  </a:rPr>
                  <a:t>Assuming there are </a:t>
                </a:r>
                <a:r>
                  <a:rPr lang="en-US" altLang="zh-CN" i="1">
                    <a:effectLst/>
                    <a:latin typeface="Times New Roman" panose="02020603050405020304" pitchFamily="18" charset="0"/>
                    <a:ea typeface="等线" panose="02010600030101010101" pitchFamily="2" charset="-122"/>
                  </a:rPr>
                  <a:t>D</a:t>
                </a:r>
                <a:r>
                  <a:rPr lang="en-US" altLang="zh-CN">
                    <a:effectLst/>
                    <a:latin typeface="Times New Roman" panose="02020603050405020304" pitchFamily="18" charset="0"/>
                    <a:ea typeface="等线" panose="02010600030101010101" pitchFamily="2" charset="-122"/>
                  </a:rPr>
                  <a:t> EVs within a certain area and </a:t>
                </a:r>
                <a:r>
                  <a:rPr lang="en-US" altLang="zh-CN" i="1">
                    <a:effectLst/>
                    <a:latin typeface="Times New Roman" panose="02020603050405020304" pitchFamily="18" charset="0"/>
                    <a:ea typeface="等线" panose="02010600030101010101" pitchFamily="2" charset="-122"/>
                  </a:rPr>
                  <a:t>K</a:t>
                </a:r>
                <a:r>
                  <a:rPr lang="en-US" altLang="zh-CN">
                    <a:effectLst/>
                    <a:latin typeface="Times New Roman" panose="02020603050405020304" pitchFamily="18" charset="0"/>
                    <a:ea typeface="等线" panose="02010600030101010101" pitchFamily="2" charset="-122"/>
                  </a:rPr>
                  <a:t> BSSs, for a certain BSS </a:t>
                </a:r>
                <a:r>
                  <a:rPr lang="en-US" altLang="zh-CN" i="1">
                    <a:effectLst/>
                    <a:latin typeface="Times New Roman" panose="02020603050405020304" pitchFamily="18" charset="0"/>
                    <a:ea typeface="等线" panose="02010600030101010101" pitchFamily="2" charset="-122"/>
                  </a:rPr>
                  <a:t>k</a:t>
                </a:r>
                <a:r>
                  <a:rPr lang="en-US" altLang="zh-CN">
                    <a:effectLst/>
                    <a:latin typeface="Times New Roman" panose="02020603050405020304" pitchFamily="18" charset="0"/>
                    <a:ea typeface="等线" panose="02010600030101010101" pitchFamily="2" charset="-122"/>
                  </a:rPr>
                  <a:t>, it contains </a:t>
                </a:r>
                <a:r>
                  <a:rPr lang="en-US" altLang="zh-CN" i="1">
                    <a:effectLst/>
                    <a:latin typeface="Times New Roman" panose="02020603050405020304" pitchFamily="18" charset="0"/>
                    <a:ea typeface="等线" panose="02010600030101010101" pitchFamily="2" charset="-122"/>
                  </a:rPr>
                  <a:t>J</a:t>
                </a:r>
                <a:r>
                  <a:rPr lang="en-US" altLang="zh-CN" i="1" baseline="-25000">
                    <a:effectLst/>
                    <a:latin typeface="Times New Roman" panose="02020603050405020304" pitchFamily="18" charset="0"/>
                    <a:ea typeface="等线" panose="02010600030101010101" pitchFamily="2" charset="-122"/>
                  </a:rPr>
                  <a:t>k</a:t>
                </a:r>
                <a:r>
                  <a:rPr lang="en-US" altLang="zh-CN">
                    <a:effectLst/>
                    <a:latin typeface="Times New Roman" panose="02020603050405020304" pitchFamily="18" charset="0"/>
                    <a:ea typeface="等线" panose="02010600030101010101" pitchFamily="2" charset="-122"/>
                  </a:rPr>
                  <a:t> batteries. A tuple vector </a:t>
                </a:r>
                <a14:m>
                  <m:oMath xmlns:m="http://schemas.openxmlformats.org/officeDocument/2006/math">
                    <m:r>
                      <a:rPr lang="en-US" altLang="zh-CN" sz="1200" i="1" smtClean="0">
                        <a:effectLst/>
                        <a:latin typeface="Cambria Math" panose="02040503050406030204" pitchFamily="18" charset="0"/>
                        <a:ea typeface="等线" panose="02010600030101010101" pitchFamily="2" charset="-122"/>
                        <a:cs typeface="Times New Roman" panose="02020603050405020304" charset="0"/>
                      </a:rPr>
                      <m:t>𝑋</m:t>
                    </m:r>
                  </m:oMath>
                </a14:m>
                <a:r>
                  <a:rPr lang="en-US" altLang="zh-CN">
                    <a:effectLst/>
                    <a:latin typeface="Times New Roman" panose="02020603050405020304" pitchFamily="18" charset="0"/>
                    <a:ea typeface="等线" panose="02010600030101010101" pitchFamily="2" charset="-122"/>
                  </a:rPr>
                  <a:t> of size 2×</a:t>
                </a:r>
                <a:r>
                  <a:rPr lang="en-US" altLang="zh-CN" i="1">
                    <a:effectLst/>
                    <a:latin typeface="Times New Roman" panose="02020603050405020304" pitchFamily="18" charset="0"/>
                    <a:ea typeface="等线" panose="02010600030101010101" pitchFamily="2" charset="-122"/>
                  </a:rPr>
                  <a:t>D</a:t>
                </a:r>
                <a:r>
                  <a:rPr lang="en-US" altLang="zh-CN">
                    <a:effectLst/>
                    <a:latin typeface="Times New Roman" panose="02020603050405020304" pitchFamily="18" charset="0"/>
                    <a:ea typeface="等线" panose="02010600030101010101" pitchFamily="2" charset="-122"/>
                  </a:rPr>
                  <a:t>  is used to represent the</a:t>
                </a:r>
                <a:r>
                  <a:rPr lang="en-US" altLang="zh-CN">
                    <a:effectLst/>
                    <a:latin typeface="等线" panose="02010600030101010101" pitchFamily="2" charset="-122"/>
                    <a:ea typeface="等线" panose="02010600030101010101" pitchFamily="2" charset="-122"/>
                    <a:cs typeface="Times New Roman" panose="02020603050405020304" pitchFamily="18" charset="0"/>
                  </a:rPr>
                  <a:t> </a:t>
                </a:r>
                <a:r>
                  <a:rPr lang="en-US" altLang="zh-CN">
                    <a:effectLst/>
                    <a:latin typeface="Times New Roman" panose="02020603050405020304" pitchFamily="18" charset="0"/>
                    <a:ea typeface="等线" panose="02010600030101010101" pitchFamily="2" charset="-122"/>
                    <a:cs typeface="Times New Roman" panose="02020603050405020304" pitchFamily="18" charset="0"/>
                  </a:rPr>
                  <a:t>j</a:t>
                </a:r>
                <a:r>
                  <a:rPr lang="en-US" altLang="zh-CN">
                    <a:effectLst/>
                    <a:latin typeface="Times New Roman" panose="02020603050405020304" pitchFamily="18" charset="0"/>
                    <a:ea typeface="等线" panose="02010600030101010101" pitchFamily="2" charset="-122"/>
                  </a:rPr>
                  <a:t>oint strategy of each EV choosing a BSS and a battery . Here the </a:t>
                </a:r>
                <a14:m>
                  <m:oMath xmlns:m="http://schemas.openxmlformats.org/officeDocument/2006/math">
                    <m:sSub>
                      <m:sSubPr>
                        <m:ctrlPr>
                          <a:rPr lang="zh-CN" altLang="zh-CN" sz="1200" i="1" smtClean="0">
                            <a:effectLst/>
                            <a:latin typeface="Cambria Math" panose="02040503050406030204" pitchFamily="18" charset="0"/>
                            <a:ea typeface="Cambria Math" panose="02040503050406030204" pitchFamily="18" charset="0"/>
                          </a:rPr>
                        </m:ctrlPr>
                      </m:sSubPr>
                      <m:e>
                        <m:r>
                          <a:rPr lang="en-US" altLang="zh-CN" sz="1200" i="1">
                            <a:effectLst/>
                            <a:latin typeface="Cambria Math" panose="02040503050406030204" pitchFamily="18" charset="0"/>
                            <a:ea typeface="等线" panose="02010600030101010101" pitchFamily="2" charset="-122"/>
                            <a:cs typeface="Times New Roman" panose="02020603050405020304" charset="0"/>
                          </a:rPr>
                          <m:t>𝑘</m:t>
                        </m:r>
                      </m:e>
                      <m:sub>
                        <m:r>
                          <a:rPr lang="en-US" altLang="zh-CN" sz="1200" i="1">
                            <a:effectLst/>
                            <a:latin typeface="Cambria Math" panose="02040503050406030204" pitchFamily="18" charset="0"/>
                            <a:ea typeface="等线" panose="02010600030101010101" pitchFamily="2" charset="-122"/>
                            <a:cs typeface="Times New Roman" panose="02020603050405020304" charset="0"/>
                          </a:rPr>
                          <m:t>1</m:t>
                        </m:r>
                      </m:sub>
                    </m:sSub>
                  </m:oMath>
                </a14:m>
                <a:r>
                  <a:rPr lang="en-US" altLang="zh-CN">
                    <a:effectLst/>
                    <a:latin typeface="Times New Roman" panose="02020603050405020304" pitchFamily="18" charset="0"/>
                    <a:ea typeface="等线" panose="02010600030101010101" pitchFamily="2" charset="-122"/>
                  </a:rPr>
                  <a:t> is the BSS number and  </a:t>
                </a:r>
                <a14:m>
                  <m:oMath xmlns:m="http://schemas.openxmlformats.org/officeDocument/2006/math">
                    <m:sSub>
                      <m:sSubPr>
                        <m:ctrlPr>
                          <a:rPr lang="zh-CN" altLang="zh-CN" sz="1200" i="1" smtClean="0">
                            <a:effectLst/>
                            <a:latin typeface="Cambria Math" panose="02040503050406030204" pitchFamily="18" charset="0"/>
                            <a:ea typeface="Cambria Math" panose="02040503050406030204" pitchFamily="18" charset="0"/>
                          </a:rPr>
                        </m:ctrlPr>
                      </m:sSubPr>
                      <m:e>
                        <m:r>
                          <a:rPr lang="en-US" altLang="zh-CN" sz="1200" i="1">
                            <a:effectLst/>
                            <a:latin typeface="Cambria Math" panose="02040503050406030204" pitchFamily="18" charset="0"/>
                            <a:ea typeface="等线" panose="02010600030101010101" pitchFamily="2" charset="-122"/>
                            <a:cs typeface="Times New Roman" panose="02020603050405020304" charset="0"/>
                          </a:rPr>
                          <m:t>𝑗</m:t>
                        </m:r>
                      </m:e>
                      <m:sub>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i="1">
                                <a:effectLst/>
                                <a:latin typeface="Cambria Math" panose="02040503050406030204" pitchFamily="18" charset="0"/>
                                <a:ea typeface="等线" panose="02010600030101010101" pitchFamily="2" charset="-122"/>
                                <a:cs typeface="Times New Roman" panose="02020603050405020304" charset="0"/>
                              </a:rPr>
                              <m:t>𝑘</m:t>
                            </m:r>
                          </m:e>
                          <m:sub>
                            <m:r>
                              <a:rPr lang="en-US" altLang="zh-CN" sz="1200" i="1">
                                <a:effectLst/>
                                <a:latin typeface="Cambria Math" panose="02040503050406030204" pitchFamily="18" charset="0"/>
                                <a:ea typeface="等线" panose="02010600030101010101" pitchFamily="2" charset="-122"/>
                                <a:cs typeface="Times New Roman" panose="02020603050405020304" charset="0"/>
                              </a:rPr>
                              <m:t>1</m:t>
                            </m:r>
                          </m:sub>
                        </m:sSub>
                      </m:sub>
                    </m:sSub>
                  </m:oMath>
                </a14:m>
                <a:r>
                  <a:rPr lang="en-US" altLang="zh-CN">
                    <a:effectLst/>
                    <a:latin typeface="Times New Roman" panose="02020603050405020304" pitchFamily="18" charset="0"/>
                    <a:ea typeface="等线" panose="02010600030101010101" pitchFamily="2" charset="-122"/>
                  </a:rPr>
                  <a:t> is the BSS number selected</a:t>
                </a:r>
                <a:r>
                  <a:rPr lang="en-US" altLang="zh-CN" baseline="0">
                    <a:effectLst/>
                    <a:latin typeface="Times New Roman" panose="02020603050405020304" pitchFamily="18" charset="0"/>
                    <a:ea typeface="等线" panose="02010600030101010101" pitchFamily="2" charset="-122"/>
                  </a:rPr>
                  <a:t> by EV 1.</a:t>
                </a:r>
                <a:endParaRPr lang="en-US" altLang="zh-CN">
                  <a:effectLst/>
                  <a:latin typeface="Times New Roman" panose="02020603050405020304" pitchFamily="18" charset="0"/>
                  <a:ea typeface="等线" panose="02010600030101010101" pitchFamily="2" charset="-122"/>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effectLst/>
                    <a:latin typeface="Times New Roman" panose="02020603050405020304" pitchFamily="18" charset="0"/>
                    <a:ea typeface="等线" panose="02010600030101010101" pitchFamily="2" charset="-122"/>
                  </a:rPr>
                  <a:t>Assuming there are </a:t>
                </a:r>
                <a:r>
                  <a:rPr lang="en-US" altLang="zh-CN" i="1">
                    <a:effectLst/>
                    <a:latin typeface="Times New Roman" panose="02020603050405020304" pitchFamily="18" charset="0"/>
                    <a:ea typeface="等线" panose="02010600030101010101" pitchFamily="2" charset="-122"/>
                  </a:rPr>
                  <a:t>D</a:t>
                </a:r>
                <a:r>
                  <a:rPr lang="en-US" altLang="zh-CN">
                    <a:effectLst/>
                    <a:latin typeface="Times New Roman" panose="02020603050405020304" pitchFamily="18" charset="0"/>
                    <a:ea typeface="等线" panose="02010600030101010101" pitchFamily="2" charset="-122"/>
                  </a:rPr>
                  <a:t> EVs within a certain area and </a:t>
                </a:r>
                <a:r>
                  <a:rPr lang="en-US" altLang="zh-CN" i="1">
                    <a:effectLst/>
                    <a:latin typeface="Times New Roman" panose="02020603050405020304" pitchFamily="18" charset="0"/>
                    <a:ea typeface="等线" panose="02010600030101010101" pitchFamily="2" charset="-122"/>
                  </a:rPr>
                  <a:t>K</a:t>
                </a:r>
                <a:r>
                  <a:rPr lang="en-US" altLang="zh-CN">
                    <a:effectLst/>
                    <a:latin typeface="Times New Roman" panose="02020603050405020304" pitchFamily="18" charset="0"/>
                    <a:ea typeface="等线" panose="02010600030101010101" pitchFamily="2" charset="-122"/>
                  </a:rPr>
                  <a:t> BSSs, for a certain BSS </a:t>
                </a:r>
                <a:r>
                  <a:rPr lang="en-US" altLang="zh-CN" i="1">
                    <a:effectLst/>
                    <a:latin typeface="Times New Roman" panose="02020603050405020304" pitchFamily="18" charset="0"/>
                    <a:ea typeface="等线" panose="02010600030101010101" pitchFamily="2" charset="-122"/>
                  </a:rPr>
                  <a:t>k</a:t>
                </a:r>
                <a:r>
                  <a:rPr lang="en-US" altLang="zh-CN">
                    <a:effectLst/>
                    <a:latin typeface="Times New Roman" panose="02020603050405020304" pitchFamily="18" charset="0"/>
                    <a:ea typeface="等线" panose="02010600030101010101" pitchFamily="2" charset="-122"/>
                  </a:rPr>
                  <a:t>, it contains </a:t>
                </a:r>
                <a:r>
                  <a:rPr lang="en-US" altLang="zh-CN" i="1">
                    <a:effectLst/>
                    <a:latin typeface="Times New Roman" panose="02020603050405020304" pitchFamily="18" charset="0"/>
                    <a:ea typeface="等线" panose="02010600030101010101" pitchFamily="2" charset="-122"/>
                  </a:rPr>
                  <a:t>J</a:t>
                </a:r>
                <a:r>
                  <a:rPr lang="en-US" altLang="zh-CN" i="1" baseline="-25000">
                    <a:effectLst/>
                    <a:latin typeface="Times New Roman" panose="02020603050405020304" pitchFamily="18" charset="0"/>
                    <a:ea typeface="等线" panose="02010600030101010101" pitchFamily="2" charset="-122"/>
                  </a:rPr>
                  <a:t>k</a:t>
                </a:r>
                <a:r>
                  <a:rPr lang="en-US" altLang="zh-CN">
                    <a:effectLst/>
                    <a:latin typeface="Times New Roman" panose="02020603050405020304" pitchFamily="18" charset="0"/>
                    <a:ea typeface="等线" panose="02010600030101010101" pitchFamily="2" charset="-122"/>
                  </a:rPr>
                  <a:t> batteries. A tuple vector </a:t>
                </a:r>
                <a:r>
                  <a:rPr lang="en-US" altLang="zh-CN" sz="1200" i="0">
                    <a:effectLst/>
                    <a:latin typeface="Cambria Math" panose="02040503050406030204" pitchFamily="18" charset="0"/>
                    <a:ea typeface="等线" panose="02010600030101010101" pitchFamily="2" charset="-122"/>
                    <a:cs typeface="Times New Roman" panose="02020603050405020304" charset="0"/>
                  </a:rPr>
                  <a:t>𝑋</a:t>
                </a:r>
                <a:r>
                  <a:rPr lang="en-US" altLang="zh-CN">
                    <a:effectLst/>
                    <a:latin typeface="Times New Roman" panose="02020603050405020304" pitchFamily="18" charset="0"/>
                    <a:ea typeface="等线" panose="02010600030101010101" pitchFamily="2" charset="-122"/>
                  </a:rPr>
                  <a:t> of size 2×</a:t>
                </a:r>
                <a:r>
                  <a:rPr lang="en-US" altLang="zh-CN" i="1">
                    <a:effectLst/>
                    <a:latin typeface="Times New Roman" panose="02020603050405020304" pitchFamily="18" charset="0"/>
                    <a:ea typeface="等线" panose="02010600030101010101" pitchFamily="2" charset="-122"/>
                  </a:rPr>
                  <a:t>D</a:t>
                </a:r>
                <a:r>
                  <a:rPr lang="en-US" altLang="zh-CN">
                    <a:effectLst/>
                    <a:latin typeface="Times New Roman" panose="02020603050405020304" pitchFamily="18" charset="0"/>
                    <a:ea typeface="等线" panose="02010600030101010101" pitchFamily="2" charset="-122"/>
                  </a:rPr>
                  <a:t>  is used to represent the</a:t>
                </a:r>
                <a:r>
                  <a:rPr lang="en-US" altLang="zh-CN">
                    <a:effectLst/>
                    <a:latin typeface="等线" panose="02010600030101010101" pitchFamily="2" charset="-122"/>
                    <a:ea typeface="等线" panose="02010600030101010101" pitchFamily="2" charset="-122"/>
                    <a:cs typeface="Times New Roman" panose="02020603050405020304" pitchFamily="18" charset="0"/>
                  </a:rPr>
                  <a:t> </a:t>
                </a:r>
                <a:r>
                  <a:rPr lang="en-US" altLang="zh-CN">
                    <a:effectLst/>
                    <a:latin typeface="Times New Roman" panose="02020603050405020304" pitchFamily="18" charset="0"/>
                    <a:ea typeface="等线" panose="02010600030101010101" pitchFamily="2" charset="-122"/>
                    <a:cs typeface="Times New Roman" panose="02020603050405020304" pitchFamily="18" charset="0"/>
                  </a:rPr>
                  <a:t>j</a:t>
                </a:r>
                <a:r>
                  <a:rPr lang="en-US" altLang="zh-CN">
                    <a:effectLst/>
                    <a:latin typeface="Times New Roman" panose="02020603050405020304" pitchFamily="18" charset="0"/>
                    <a:ea typeface="等线" panose="02010600030101010101" pitchFamily="2" charset="-122"/>
                  </a:rPr>
                  <a:t>oint strategy of each EV choosing a BSS and a battery .</a:t>
                </a:r>
              </a:p>
              <a:p>
                <a:endParaRPr lang="zh-CN" altLang="en-US" dirty="0"/>
              </a:p>
            </p:txBody>
          </p:sp>
        </mc:Fallback>
      </mc:AlternateContent>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168846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39F1C73-6920-4190-8F76-1A0FE52E9A1A}" type="datetimeFigureOut">
              <a:rPr lang="zh-CN" altLang="en-US" smtClean="0"/>
              <a:t>2024/10/7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443CB-CBD7-4A8A-9BAA-27A79AA954D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9F1C73-6920-4190-8F76-1A0FE52E9A1A}" type="datetimeFigureOut">
              <a:rPr lang="zh-CN" altLang="en-US" smtClean="0"/>
              <a:t>2024/10/7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443CB-CBD7-4A8A-9BAA-27A79AA954D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9F1C73-6920-4190-8F76-1A0FE52E9A1A}" type="datetimeFigureOut">
              <a:rPr lang="zh-CN" altLang="en-US" smtClean="0"/>
              <a:t>2024/10/7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443CB-CBD7-4A8A-9BAA-27A79AA954D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9F1C73-6920-4190-8F76-1A0FE52E9A1A}" type="datetimeFigureOut">
              <a:rPr lang="zh-CN" altLang="en-US" smtClean="0"/>
              <a:t>2024/10/7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443CB-CBD7-4A8A-9BAA-27A79AA954D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39F1C73-6920-4190-8F76-1A0FE52E9A1A}" type="datetimeFigureOut">
              <a:rPr lang="zh-CN" altLang="en-US" smtClean="0"/>
              <a:t>2024/10/7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443CB-CBD7-4A8A-9BAA-27A79AA954D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39F1C73-6920-4190-8F76-1A0FE52E9A1A}" type="datetimeFigureOut">
              <a:rPr lang="zh-CN" altLang="en-US" smtClean="0"/>
              <a:t>2024/10/7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C443CB-CBD7-4A8A-9BAA-27A79AA954D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39F1C73-6920-4190-8F76-1A0FE52E9A1A}" type="datetimeFigureOut">
              <a:rPr lang="zh-CN" altLang="en-US" smtClean="0"/>
              <a:t>2024/10/7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C443CB-CBD7-4A8A-9BAA-27A79AA954D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39F1C73-6920-4190-8F76-1A0FE52E9A1A}" type="datetimeFigureOut">
              <a:rPr lang="zh-CN" altLang="en-US" smtClean="0"/>
              <a:t>2024/10/7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C443CB-CBD7-4A8A-9BAA-27A79AA954D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9F1C73-6920-4190-8F76-1A0FE52E9A1A}" type="datetimeFigureOut">
              <a:rPr lang="zh-CN" altLang="en-US" smtClean="0"/>
              <a:t>2024/10/7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6C443CB-CBD7-4A8A-9BAA-27A79AA954D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39F1C73-6920-4190-8F76-1A0FE52E9A1A}" type="datetimeFigureOut">
              <a:rPr lang="zh-CN" altLang="en-US" smtClean="0"/>
              <a:t>2024/10/7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C443CB-CBD7-4A8A-9BAA-27A79AA954D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39F1C73-6920-4190-8F76-1A0FE52E9A1A}" type="datetimeFigureOut">
              <a:rPr lang="zh-CN" altLang="en-US" smtClean="0"/>
              <a:t>2024/10/7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C443CB-CBD7-4A8A-9BAA-27A79AA954D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F1C73-6920-4190-8F76-1A0FE52E9A1A}" type="datetimeFigureOut">
              <a:rPr lang="zh-CN" altLang="en-US" smtClean="0"/>
              <a:t>2024/10/7</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C443CB-CBD7-4A8A-9BAA-27A79AA954D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5.png"/><Relationship Id="rId11" Type="http://schemas.openxmlformats.org/officeDocument/2006/relationships/image" Target="../media/image12.png"/><Relationship Id="rId5" Type="http://schemas.openxmlformats.org/officeDocument/2006/relationships/image" Target="../media/image14.png"/><Relationship Id="rId10" Type="http://schemas.openxmlformats.org/officeDocument/2006/relationships/image" Target="../media/image11.png"/><Relationship Id="rId4" Type="http://schemas.openxmlformats.org/officeDocument/2006/relationships/notesSlide" Target="../notesSlides/notesSlide13.xml"/><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slideLayout" Target="../slideLayouts/slideLayout7.xml"/><Relationship Id="rId7" Type="http://schemas.openxmlformats.org/officeDocument/2006/relationships/image" Target="../media/image2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0.svg"/><Relationship Id="rId11" Type="http://schemas.openxmlformats.org/officeDocument/2006/relationships/image" Target="../media/image2.png"/><Relationship Id="rId5" Type="http://schemas.openxmlformats.org/officeDocument/2006/relationships/image" Target="../media/image19.png"/><Relationship Id="rId10" Type="http://schemas.openxmlformats.org/officeDocument/2006/relationships/image" Target="../media/image25.svg"/><Relationship Id="rId4" Type="http://schemas.openxmlformats.org/officeDocument/2006/relationships/notesSlide" Target="../notesSlides/notesSlide15.xml"/><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slideLayout" Target="../slideLayouts/slideLayout7.xml"/><Relationship Id="rId7" Type="http://schemas.openxmlformats.org/officeDocument/2006/relationships/image" Target="../media/image28.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7.svg"/><Relationship Id="rId11" Type="http://schemas.openxmlformats.org/officeDocument/2006/relationships/image" Target="../media/image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notesSlide" Target="../notesSlides/notesSlide16.xml"/><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p:spPr>
      </p:pic>
      <p:sp>
        <p:nvSpPr>
          <p:cNvPr id="2" name="矩形 1"/>
          <p:cNvSpPr/>
          <p:nvPr/>
        </p:nvSpPr>
        <p:spPr>
          <a:xfrm>
            <a:off x="-57150" y="1826823"/>
            <a:ext cx="12306300" cy="32043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AutoShape 3"/>
          <p:cNvSpPr>
            <a:spLocks noChangeAspect="1" noChangeArrowheads="1" noTextEdit="1"/>
          </p:cNvSpPr>
          <p:nvPr/>
        </p:nvSpPr>
        <p:spPr bwMode="auto">
          <a:xfrm>
            <a:off x="2855640" y="7317432"/>
            <a:ext cx="3568700"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 name="Freeform 5"/>
          <p:cNvSpPr>
            <a:spLocks noEditPoints="1"/>
          </p:cNvSpPr>
          <p:nvPr/>
        </p:nvSpPr>
        <p:spPr bwMode="auto">
          <a:xfrm>
            <a:off x="9491665" y="5220789"/>
            <a:ext cx="2400321" cy="1884136"/>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18" name="标题 1">
            <a:extLst>
              <a:ext uri="{FF2B5EF4-FFF2-40B4-BE49-F238E27FC236}">
                <a16:creationId xmlns:a16="http://schemas.microsoft.com/office/drawing/2014/main" id="{53C10820-C34A-9818-D5E9-267EB723FDA3}"/>
              </a:ext>
            </a:extLst>
          </p:cNvPr>
          <p:cNvSpPr txBox="1">
            <a:spLocks/>
          </p:cNvSpPr>
          <p:nvPr/>
        </p:nvSpPr>
        <p:spPr>
          <a:xfrm>
            <a:off x="911309" y="2888917"/>
            <a:ext cx="10363200" cy="18374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Conflict-Free Genetic Algorithm with Nash Equilibrium Seeking for Game-based Battery Swapping Station Recommendation</a:t>
            </a:r>
            <a:br>
              <a:rPr lang="zh-CN" altLang="zh-CN" sz="1800" kern="1400" dirty="0">
                <a:latin typeface="Arial Unicode MS" panose="020B0604020202020204" pitchFamily="34" charset="-122"/>
                <a:ea typeface="Arial Unicode MS" panose="020B0604020202020204" pitchFamily="34" charset="-122"/>
                <a:cs typeface="Arial Unicode MS" panose="020B0604020202020204" pitchFamily="34" charset="-122"/>
              </a:rPr>
            </a:br>
            <a:endParaRPr lang="zh-CN" altLang="en-US" sz="3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9" name="文本占位符 9">
            <a:extLst>
              <a:ext uri="{FF2B5EF4-FFF2-40B4-BE49-F238E27FC236}">
                <a16:creationId xmlns:a16="http://schemas.microsoft.com/office/drawing/2014/main" id="{D9CD3886-8968-391B-527B-6AF22BA7DF8A}"/>
              </a:ext>
            </a:extLst>
          </p:cNvPr>
          <p:cNvSpPr txBox="1"/>
          <p:nvPr/>
        </p:nvSpPr>
        <p:spPr>
          <a:xfrm>
            <a:off x="1363747" y="4341414"/>
            <a:ext cx="9458325" cy="784570"/>
          </a:xfrm>
          <a:prstGeom prst="rect">
            <a:avLst/>
          </a:prstGeom>
        </p:spPr>
        <p:txBody>
          <a:bodyPr>
            <a:normAutofit/>
          </a:bodyPr>
          <a:lstStyle>
            <a:lvl1pPr marL="454025" indent="-454025" algn="l" rtl="0" eaLnBrk="1" fontAlgn="base" hangingPunct="1">
              <a:lnSpc>
                <a:spcPct val="90000"/>
              </a:lnSpc>
              <a:spcBef>
                <a:spcPts val="1000"/>
              </a:spcBef>
              <a:spcAft>
                <a:spcPct val="0"/>
              </a:spcAft>
              <a:buFont typeface="ZapfDingbatsITC" panose="05020102010704020609"/>
              <a:buChar char="❖"/>
              <a:defRPr sz="2800" kern="1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846455" indent="-389255" algn="l" rtl="0" eaLnBrk="1" fontAlgn="base" hangingPunct="1">
              <a:lnSpc>
                <a:spcPct val="90000"/>
              </a:lnSpc>
              <a:spcBef>
                <a:spcPts val="500"/>
              </a:spcBef>
              <a:spcAft>
                <a:spcPct val="0"/>
              </a:spcAft>
              <a:buFont typeface="ZapfDingbatsITC" panose="05020102010704020609"/>
              <a:buChar char="✤"/>
              <a:defRPr sz="2400" kern="12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14425" indent="-227330" algn="l" rtl="0" eaLnBrk="1" fontAlgn="base" hangingPunct="1">
              <a:lnSpc>
                <a:spcPct val="90000"/>
              </a:lnSpc>
              <a:spcBef>
                <a:spcPts val="500"/>
              </a:spcBef>
              <a:spcAft>
                <a:spcPct val="0"/>
              </a:spcAft>
              <a:buFont typeface="LucidaGrande" panose="020B0600040502020204"/>
              <a:buChar char="•"/>
              <a:defRPr sz="2000" kern="12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1" fontAlgn="base" hangingPunct="1">
              <a:lnSpc>
                <a:spcPct val="90000"/>
              </a:lnSpc>
              <a:spcBef>
                <a:spcPts val="500"/>
              </a:spcBef>
              <a:spcAft>
                <a:spcPct val="0"/>
              </a:spcAft>
              <a:buFont typeface="ZapfDingbatsITC" panose="05020102010704020609"/>
              <a:buChar char="❖"/>
              <a:defRPr kern="12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1" fontAlgn="base" hangingPunct="1">
              <a:lnSpc>
                <a:spcPct val="90000"/>
              </a:lnSpc>
              <a:spcBef>
                <a:spcPts val="500"/>
              </a:spcBef>
              <a:spcAft>
                <a:spcPct val="0"/>
              </a:spcAft>
              <a:buFont typeface="ZapfDingbatsITC" panose="05020102010704020609"/>
              <a:buChar char="❖"/>
              <a:defRPr kern="12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solidFill>
                  <a:schemeClr val="accent3"/>
                </a:solidFill>
                <a:latin typeface="Arial Unicode MS" panose="020B0604020202020204" pitchFamily="34" charset="-122"/>
                <a:ea typeface="Arial Unicode MS" panose="020B0604020202020204" pitchFamily="34" charset="-122"/>
                <a:cs typeface="Arial Unicode MS" panose="020B0604020202020204" pitchFamily="34" charset="-122"/>
              </a:rPr>
              <a:t>Chang-Long Sun, Xin-Xin Xu (Co-First Author), Chun-Hua Chen</a:t>
            </a:r>
            <a:r>
              <a:rPr lang="en-US" altLang="zh-CN" sz="1600" b="0" baseline="30000" dirty="0">
                <a:solidFill>
                  <a:schemeClr val="accent3"/>
                </a:solidFill>
                <a:latin typeface="Times New Roman" panose="02020603050405020304" charset="0"/>
                <a:ea typeface="汉仪中宋S" panose="00020600040101010101" charset="-122"/>
                <a:cs typeface="Times New Roman" panose="02020603050405020304" charset="0"/>
                <a:sym typeface="+mn-ea"/>
              </a:rPr>
              <a:t>*</a:t>
            </a:r>
            <a:r>
              <a:rPr lang="en-US" altLang="zh-CN" sz="1600" dirty="0">
                <a:solidFill>
                  <a:schemeClr val="accent3"/>
                </a:solidFill>
                <a:latin typeface="Arial Unicode MS" panose="020B0604020202020204" pitchFamily="34" charset="-122"/>
                <a:ea typeface="Arial Unicode MS" panose="020B0604020202020204" pitchFamily="34" charset="-122"/>
                <a:cs typeface="Arial Unicode MS" panose="020B0604020202020204" pitchFamily="34" charset="-122"/>
              </a:rPr>
              <a:t> (Corresponding Author), </a:t>
            </a:r>
            <a:r>
              <a:rPr lang="en-US" altLang="zh-CN" sz="1600" i="1" dirty="0">
                <a:solidFill>
                  <a:schemeClr val="accent3"/>
                </a:solidFill>
                <a:latin typeface="Arial Unicode MS" panose="020B0604020202020204" pitchFamily="34" charset="-122"/>
                <a:ea typeface="Arial Unicode MS" panose="020B0604020202020204" pitchFamily="34" charset="-122"/>
                <a:cs typeface="Arial Unicode MS" panose="020B0604020202020204" pitchFamily="34" charset="-122"/>
              </a:rPr>
              <a:t>Member</a:t>
            </a:r>
            <a:r>
              <a:rPr lang="en-US" altLang="zh-CN" sz="1600" dirty="0">
                <a:solidFill>
                  <a:schemeClr val="accent3"/>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i="1" dirty="0">
                <a:solidFill>
                  <a:schemeClr val="accent3"/>
                </a:solidFill>
                <a:latin typeface="Arial Unicode MS" panose="020B0604020202020204" pitchFamily="34" charset="-122"/>
                <a:ea typeface="Arial Unicode MS" panose="020B0604020202020204" pitchFamily="34" charset="-122"/>
                <a:cs typeface="Arial Unicode MS" panose="020B0604020202020204" pitchFamily="34" charset="-122"/>
              </a:rPr>
              <a:t> IEEE</a:t>
            </a:r>
            <a:r>
              <a:rPr lang="en-US" altLang="zh-CN" sz="1600" dirty="0">
                <a:solidFill>
                  <a:schemeClr val="accent3"/>
                </a:solidFill>
                <a:latin typeface="Arial Unicode MS" panose="020B0604020202020204" pitchFamily="34" charset="-122"/>
                <a:ea typeface="Arial Unicode MS" panose="020B0604020202020204" pitchFamily="34" charset="-122"/>
                <a:cs typeface="Arial Unicode MS" panose="020B0604020202020204" pitchFamily="34" charset="-122"/>
              </a:rPr>
              <a:t>, Jun Hong, Sam </a:t>
            </a:r>
            <a:r>
              <a:rPr lang="en-US" altLang="zh-CN" sz="1600" dirty="0" err="1">
                <a:solidFill>
                  <a:schemeClr val="accent3"/>
                </a:solidFill>
                <a:latin typeface="Arial Unicode MS" panose="020B0604020202020204" pitchFamily="34" charset="-122"/>
                <a:ea typeface="Arial Unicode MS" panose="020B0604020202020204" pitchFamily="34" charset="-122"/>
                <a:cs typeface="Arial Unicode MS" panose="020B0604020202020204" pitchFamily="34" charset="-122"/>
              </a:rPr>
              <a:t>Kwong</a:t>
            </a:r>
            <a:r>
              <a:rPr lang="en-US" altLang="zh-CN" sz="1600" dirty="0">
                <a:solidFill>
                  <a:schemeClr val="accent3"/>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i="1" dirty="0">
                <a:solidFill>
                  <a:schemeClr val="accent3"/>
                </a:solidFill>
                <a:latin typeface="Arial Unicode MS" panose="020B0604020202020204" pitchFamily="34" charset="-122"/>
                <a:ea typeface="Arial Unicode MS" panose="020B0604020202020204" pitchFamily="34" charset="-122"/>
                <a:cs typeface="Arial Unicode MS" panose="020B0604020202020204" pitchFamily="34" charset="-122"/>
              </a:rPr>
              <a:t>Fellow</a:t>
            </a:r>
            <a:r>
              <a:rPr lang="en-US" altLang="zh-CN" sz="1600" dirty="0">
                <a:solidFill>
                  <a:schemeClr val="accent3"/>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i="1" dirty="0">
                <a:solidFill>
                  <a:schemeClr val="accent3"/>
                </a:solidFill>
                <a:latin typeface="Arial Unicode MS" panose="020B0604020202020204" pitchFamily="34" charset="-122"/>
                <a:ea typeface="Arial Unicode MS" panose="020B0604020202020204" pitchFamily="34" charset="-122"/>
                <a:cs typeface="Arial Unicode MS" panose="020B0604020202020204" pitchFamily="34" charset="-122"/>
              </a:rPr>
              <a:t>IEEE</a:t>
            </a:r>
            <a:r>
              <a:rPr lang="en-US" altLang="zh-CN" sz="1600" dirty="0">
                <a:solidFill>
                  <a:schemeClr val="accent3"/>
                </a:solidFill>
                <a:latin typeface="Arial Unicode MS" panose="020B0604020202020204" pitchFamily="34" charset="-122"/>
                <a:ea typeface="Arial Unicode MS" panose="020B0604020202020204" pitchFamily="34" charset="-122"/>
                <a:cs typeface="Arial Unicode MS" panose="020B0604020202020204" pitchFamily="34" charset="-122"/>
              </a:rPr>
              <a:t>, and </a:t>
            </a:r>
            <a:r>
              <a:rPr lang="en-US" altLang="zh-CN" sz="1600" dirty="0" err="1">
                <a:solidFill>
                  <a:schemeClr val="accent3"/>
                </a:solidFill>
                <a:latin typeface="Arial Unicode MS" panose="020B0604020202020204" pitchFamily="34" charset="-122"/>
                <a:ea typeface="Arial Unicode MS" panose="020B0604020202020204" pitchFamily="34" charset="-122"/>
                <a:cs typeface="Arial Unicode MS" panose="020B0604020202020204" pitchFamily="34" charset="-122"/>
              </a:rPr>
              <a:t>Zhi</a:t>
            </a:r>
            <a:r>
              <a:rPr lang="en-US" altLang="zh-CN" sz="1600" dirty="0">
                <a:solidFill>
                  <a:schemeClr val="accent3"/>
                </a:solidFill>
                <a:latin typeface="Arial Unicode MS" panose="020B0604020202020204" pitchFamily="34" charset="-122"/>
                <a:ea typeface="Arial Unicode MS" panose="020B0604020202020204" pitchFamily="34" charset="-122"/>
                <a:cs typeface="Arial Unicode MS" panose="020B0604020202020204" pitchFamily="34" charset="-122"/>
              </a:rPr>
              <a:t>-Hui Zhan</a:t>
            </a:r>
            <a:r>
              <a:rPr lang="en-US" altLang="zh-CN" sz="1600" b="0" baseline="30000" dirty="0">
                <a:solidFill>
                  <a:schemeClr val="accent3"/>
                </a:solidFill>
                <a:latin typeface="Times New Roman" panose="02020603050405020304" charset="0"/>
                <a:ea typeface="汉仪中宋S" panose="00020600040101010101" charset="-122"/>
                <a:cs typeface="Times New Roman" panose="02020603050405020304" charset="0"/>
                <a:sym typeface="+mn-ea"/>
              </a:rPr>
              <a:t>**</a:t>
            </a:r>
            <a:r>
              <a:rPr lang="en-US" altLang="zh-CN" sz="1600" dirty="0">
                <a:solidFill>
                  <a:schemeClr val="accent3"/>
                </a:solidFill>
                <a:latin typeface="Arial Unicode MS" panose="020B0604020202020204" pitchFamily="34" charset="-122"/>
                <a:ea typeface="Arial Unicode MS" panose="020B0604020202020204" pitchFamily="34" charset="-122"/>
                <a:cs typeface="Arial Unicode MS" panose="020B0604020202020204" pitchFamily="34" charset="-122"/>
              </a:rPr>
              <a:t> (Corresponding Author), </a:t>
            </a:r>
            <a:r>
              <a:rPr lang="en-US" altLang="zh-CN" sz="1600" i="1" dirty="0">
                <a:solidFill>
                  <a:schemeClr val="accent3"/>
                </a:solidFill>
                <a:latin typeface="Arial Unicode MS" panose="020B0604020202020204" pitchFamily="34" charset="-122"/>
                <a:ea typeface="Arial Unicode MS" panose="020B0604020202020204" pitchFamily="34" charset="-122"/>
                <a:cs typeface="Arial Unicode MS" panose="020B0604020202020204" pitchFamily="34" charset="-122"/>
              </a:rPr>
              <a:t>Fellow</a:t>
            </a:r>
            <a:r>
              <a:rPr lang="en-US" altLang="zh-CN" sz="1600" dirty="0">
                <a:solidFill>
                  <a:schemeClr val="accent3"/>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i="1" dirty="0">
                <a:solidFill>
                  <a:schemeClr val="accent3"/>
                </a:solidFill>
                <a:latin typeface="Arial Unicode MS" panose="020B0604020202020204" pitchFamily="34" charset="-122"/>
                <a:ea typeface="Arial Unicode MS" panose="020B0604020202020204" pitchFamily="34" charset="-122"/>
                <a:cs typeface="Arial Unicode MS" panose="020B0604020202020204" pitchFamily="34" charset="-122"/>
              </a:rPr>
              <a:t>IEEE</a:t>
            </a:r>
            <a:endParaRPr lang="en-US" altLang="zh-CN" sz="1600" dirty="0">
              <a:solidFill>
                <a:schemeClr val="accent3"/>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zh-CN" altLang="en-US" sz="1600" dirty="0">
              <a:solidFill>
                <a:schemeClr val="accent3"/>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2" name="日期占位符 8">
            <a:extLst>
              <a:ext uri="{FF2B5EF4-FFF2-40B4-BE49-F238E27FC236}">
                <a16:creationId xmlns:a16="http://schemas.microsoft.com/office/drawing/2014/main" id="{242AB839-F0F0-026D-72B6-59729E077B69}"/>
              </a:ext>
            </a:extLst>
          </p:cNvPr>
          <p:cNvSpPr txBox="1"/>
          <p:nvPr/>
        </p:nvSpPr>
        <p:spPr>
          <a:xfrm>
            <a:off x="720907" y="6181063"/>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D5F901-B332-43D3-A16E-191B8DE21A5D}" type="datetime1">
              <a:rPr lang="zh-CN" altLang="en-US" smtClean="0">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2024/10/7</a:t>
            </a:fld>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endParaRPr>
          </a:p>
        </p:txBody>
      </p:sp>
      <p:grpSp>
        <p:nvGrpSpPr>
          <p:cNvPr id="7" name="组合 6">
            <a:extLst>
              <a:ext uri="{FF2B5EF4-FFF2-40B4-BE49-F238E27FC236}">
                <a16:creationId xmlns:a16="http://schemas.microsoft.com/office/drawing/2014/main" id="{E15857EC-AF7E-1697-2A2A-92357D9003CD}"/>
              </a:ext>
            </a:extLst>
          </p:cNvPr>
          <p:cNvGrpSpPr/>
          <p:nvPr/>
        </p:nvGrpSpPr>
        <p:grpSpPr>
          <a:xfrm>
            <a:off x="720907" y="5683011"/>
            <a:ext cx="3276656" cy="646331"/>
            <a:chOff x="644651" y="5120157"/>
            <a:chExt cx="3276656" cy="646331"/>
          </a:xfrm>
        </p:grpSpPr>
        <p:sp>
          <p:nvSpPr>
            <p:cNvPr id="21" name="文本占位符 5">
              <a:extLst>
                <a:ext uri="{FF2B5EF4-FFF2-40B4-BE49-F238E27FC236}">
                  <a16:creationId xmlns:a16="http://schemas.microsoft.com/office/drawing/2014/main" id="{14E2082A-CD23-CD5F-B48B-768F0485445D}"/>
                </a:ext>
              </a:extLst>
            </p:cNvPr>
            <p:cNvSpPr txBox="1"/>
            <p:nvPr/>
          </p:nvSpPr>
          <p:spPr bwMode="auto">
            <a:xfrm>
              <a:off x="644651" y="5120157"/>
              <a:ext cx="3200400" cy="370093"/>
            </a:xfrm>
            <a:prstGeom prst="rect">
              <a:avLst/>
            </a:prstGeom>
            <a:solidFill>
              <a:srgbClr val="003399"/>
            </a:solidFill>
            <a:ln>
              <a:noFill/>
            </a:ln>
          </p:spPr>
          <p:txBody>
            <a:bodyPr vert="horz" wrap="square" lIns="91440" tIns="45720" rIns="91440" bIns="45720" numCol="1" anchor="t" anchorCtr="0" compatLnSpc="1">
              <a:normAutofit fontScale="85000" lnSpcReduction="20000"/>
            </a:bodyPr>
            <a:lstStyle>
              <a:lvl1pPr marL="0" indent="0" algn="ctr" rtl="0" eaLnBrk="1" fontAlgn="base" hangingPunct="1">
                <a:lnSpc>
                  <a:spcPct val="90000"/>
                </a:lnSpc>
                <a:spcBef>
                  <a:spcPts val="1000"/>
                </a:spcBef>
                <a:spcAft>
                  <a:spcPct val="0"/>
                </a:spcAft>
                <a:buFont typeface="ZapfDingbatsITC" panose="05020102010704020609"/>
                <a:buNone/>
                <a:defRPr sz="2800" kern="1200" baseline="0">
                  <a:solidFill>
                    <a:schemeClr val="bg1"/>
                  </a:solidFill>
                  <a:latin typeface="Optima Bold" panose="02000503060000020004" charset="0"/>
                  <a:ea typeface="微软雅黑" panose="020B0503020204020204" pitchFamily="34" charset="-122"/>
                  <a:cs typeface="黑体" panose="02010609060101010101" pitchFamily="49" charset="-122"/>
                </a:defRPr>
              </a:lvl1pPr>
              <a:lvl2pPr marL="457200" indent="0" algn="ctr" rtl="0" eaLnBrk="1" fontAlgn="base" hangingPunct="1">
                <a:lnSpc>
                  <a:spcPct val="90000"/>
                </a:lnSpc>
                <a:spcBef>
                  <a:spcPts val="500"/>
                </a:spcBef>
                <a:spcAft>
                  <a:spcPct val="0"/>
                </a:spcAft>
                <a:buFont typeface="ZapfDingbatsITC" panose="05020102010704020609"/>
                <a:buNone/>
                <a:defRPr sz="2000" kern="12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914400" indent="0" algn="ctr" rtl="0" eaLnBrk="1" fontAlgn="base" hangingPunct="1">
                <a:lnSpc>
                  <a:spcPct val="90000"/>
                </a:lnSpc>
                <a:spcBef>
                  <a:spcPts val="500"/>
                </a:spcBef>
                <a:spcAft>
                  <a:spcPct val="0"/>
                </a:spcAft>
                <a:buFont typeface="LucidaGrande" panose="020B0600040502020204"/>
                <a:buNone/>
                <a:defRPr sz="1800" kern="12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371600" indent="0" algn="ctr" rtl="0" eaLnBrk="1" fontAlgn="base" hangingPunct="1">
                <a:lnSpc>
                  <a:spcPct val="90000"/>
                </a:lnSpc>
                <a:spcBef>
                  <a:spcPts val="500"/>
                </a:spcBef>
                <a:spcAft>
                  <a:spcPct val="0"/>
                </a:spcAft>
                <a:buFont typeface="ZapfDingbatsITC" panose="05020102010704020609"/>
                <a:buNone/>
                <a:defRPr sz="1600" kern="12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1828800" indent="0" algn="ctr" rtl="0" eaLnBrk="1" fontAlgn="base" hangingPunct="1">
                <a:lnSpc>
                  <a:spcPct val="90000"/>
                </a:lnSpc>
                <a:spcBef>
                  <a:spcPts val="500"/>
                </a:spcBef>
                <a:spcAft>
                  <a:spcPct val="0"/>
                </a:spcAft>
                <a:buFont typeface="ZapfDingbatsITC" panose="05020102010704020609"/>
                <a:buNone/>
                <a:defRPr sz="1600" kern="12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endParaRPr>
            </a:p>
          </p:txBody>
        </p:sp>
        <p:sp>
          <p:nvSpPr>
            <p:cNvPr id="23" name="文本框 22">
              <a:extLst>
                <a:ext uri="{FF2B5EF4-FFF2-40B4-BE49-F238E27FC236}">
                  <a16:creationId xmlns:a16="http://schemas.microsoft.com/office/drawing/2014/main" id="{F170F732-6F5A-D8D3-9DC1-7EA8247877A2}"/>
                </a:ext>
              </a:extLst>
            </p:cNvPr>
            <p:cNvSpPr txBox="1"/>
            <p:nvPr/>
          </p:nvSpPr>
          <p:spPr>
            <a:xfrm>
              <a:off x="720907" y="5120157"/>
              <a:ext cx="3200400" cy="646331"/>
            </a:xfrm>
            <a:prstGeom prst="rect">
              <a:avLst/>
            </a:prstGeom>
            <a:noFill/>
          </p:spPr>
          <p:txBody>
            <a:bodyPr wrap="square" rtlCol="0">
              <a:spAutoFit/>
            </a:bodyPr>
            <a:lstStyle/>
            <a:p>
              <a:r>
                <a:rPr lang="en-US" altLang="zh-CN"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Presenter</a:t>
              </a:r>
              <a:r>
                <a:rPr lang="en-US" altLang="zh-CN">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 </a:t>
              </a:r>
              <a:r>
                <a:rPr lang="en-US" altLang="zh-CN">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Jian-Yu Li</a:t>
              </a:r>
              <a:endParaRPr lang="zh-CN" altLang="en-US"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endParaRPr>
            </a:p>
            <a:p>
              <a:endParaRPr lang="zh-CN" altLang="en-US" dirty="0">
                <a:solidFill>
                  <a:schemeClr val="bg1"/>
                </a:solidFill>
              </a:endParaRPr>
            </a:p>
          </p:txBody>
        </p:sp>
      </p:grpSp>
      <p:pic>
        <p:nvPicPr>
          <p:cNvPr id="4" name="音频 3">
            <a:hlinkClick r:id="" action="ppaction://media"/>
            <a:extLst>
              <a:ext uri="{FF2B5EF4-FFF2-40B4-BE49-F238E27FC236}">
                <a16:creationId xmlns:a16="http://schemas.microsoft.com/office/drawing/2014/main" id="{2C3043D8-A247-7321-49D5-F1FF552B5B0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576"/>
    </mc:Choice>
    <mc:Fallback>
      <p:transition spd="slow" advTm="14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等腰三角形 8"/>
          <p:cNvSpPr/>
          <p:nvPr/>
        </p:nvSpPr>
        <p:spPr>
          <a:xfrm rot="10800000">
            <a:off x="3213296"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14" name="矩形 13">
            <a:extLst>
              <a:ext uri="{FF2B5EF4-FFF2-40B4-BE49-F238E27FC236}">
                <a16:creationId xmlns:a16="http://schemas.microsoft.com/office/drawing/2014/main" id="{2DE620E6-DB80-4915-871C-0217EA5DF85A}"/>
              </a:ext>
            </a:extLst>
          </p:cNvPr>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8" name="灯片编号占位符 2">
            <a:extLst>
              <a:ext uri="{FF2B5EF4-FFF2-40B4-BE49-F238E27FC236}">
                <a16:creationId xmlns:a16="http://schemas.microsoft.com/office/drawing/2014/main" id="{02A7CD67-B68D-2BD1-40B4-0269F17964E7}"/>
              </a:ext>
            </a:extLst>
          </p:cNvPr>
          <p:cNvSpPr txBox="1">
            <a:spLocks/>
          </p:cNvSpPr>
          <p:nvPr/>
        </p:nvSpPr>
        <p:spPr>
          <a:xfrm>
            <a:off x="11504085" y="6546851"/>
            <a:ext cx="529167" cy="2508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2A7D22B-8511-4936-B7F9-1A848A7C6D5C}" type="slidenum">
              <a:rPr lang="zh-CN" altLang="en-US" smtClean="0"/>
              <a:pPr>
                <a:defRPr/>
              </a:pPr>
              <a:t>10</a:t>
            </a:fld>
            <a:endParaRPr lang="zh-CN" altLang="en-US"/>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F687EF5-22B3-3A75-AF53-06B102BD5AD9}"/>
                  </a:ext>
                </a:extLst>
              </p:cNvPr>
              <p:cNvSpPr txBox="1"/>
              <p:nvPr/>
            </p:nvSpPr>
            <p:spPr>
              <a:xfrm>
                <a:off x="329228" y="1787521"/>
                <a:ext cx="11533541" cy="2909130"/>
              </a:xfrm>
              <a:prstGeom prst="rect">
                <a:avLst/>
              </a:prstGeom>
              <a:noFill/>
              <a:ln w="12700">
                <a:solidFill>
                  <a:schemeClr val="accent1"/>
                </a:solidFill>
              </a:ln>
            </p:spPr>
            <p:txBody>
              <a:bodyPr wrap="square" rtlCol="0">
                <a:spAutoFit/>
              </a:bodyPr>
              <a:lstStyle/>
              <a:p>
                <a:pPr marL="285750" indent="-285750">
                  <a:buFont typeface="Wingdings" panose="05000000000000000000" pitchFamily="2" charset="2"/>
                  <a:buChar char="p"/>
                </a:pPr>
                <a:r>
                  <a:rPr lang="en-US" altLang="zh-CN" sz="1600" dirty="0">
                    <a:effectLst/>
                    <a:latin typeface="Arial Unicode MS" panose="020B0604020202020204" pitchFamily="34" charset="-122"/>
                    <a:ea typeface="Arial Unicode MS" panose="020B0604020202020204" pitchFamily="34" charset="-122"/>
                    <a:cs typeface="Arial Unicode MS" panose="020B0604020202020204" pitchFamily="34" charset="-122"/>
                  </a:rPr>
                  <a:t>Conflict-free Constraint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p>
              <a:p>
                <a:pPr/>
                <a14:m>
                  <m:oMathPara xmlns:m="http://schemas.openxmlformats.org/officeDocument/2006/math">
                    <m:oMathParaPr>
                      <m:jc m:val="centerGroup"/>
                    </m:oMathParaPr>
                    <m:oMath xmlns:m="http://schemas.openxmlformats.org/officeDocument/2006/math">
                      <m:r>
                        <a:rPr lang="en-US" altLang="zh-CN" sz="1600" i="1" smtClean="0">
                          <a:effectLst/>
                          <a:latin typeface="Cambria Math" panose="02040503050406030204" pitchFamily="18" charset="0"/>
                          <a:ea typeface="等线" panose="02010600030101010101" pitchFamily="2" charset="-122"/>
                          <a:cs typeface="Times New Roman" panose="02020603050405020304"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b="0" i="1" smtClean="0">
                              <a:effectLst/>
                              <a:latin typeface="Cambria Math" panose="02040503050406030204" pitchFamily="18" charset="0"/>
                              <a:ea typeface="等线" panose="02010600030101010101" pitchFamily="2" charset="-122"/>
                              <a:cs typeface="Times New Roman" panose="02020603050405020304" charset="0"/>
                            </a:rPr>
                            <m:t>𝑑</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1</m:t>
                          </m:r>
                        </m:sub>
                      </m:sSub>
                      <m:r>
                        <a:rPr lang="en-US" altLang="zh-CN" sz="1600" i="1">
                          <a:effectLst/>
                          <a:latin typeface="Cambria Math" panose="02040503050406030204" pitchFamily="18" charset="0"/>
                          <a:ea typeface="等线" panose="02010600030101010101" pitchFamily="2" charset="-122"/>
                          <a:cs typeface="Times New Roman" panose="02020603050405020304"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b="0" i="1" smtClean="0">
                              <a:effectLst/>
                              <a:latin typeface="Cambria Math" panose="02040503050406030204" pitchFamily="18" charset="0"/>
                              <a:ea typeface="等线" panose="02010600030101010101" pitchFamily="2" charset="-122"/>
                              <a:cs typeface="Times New Roman" panose="02020603050405020304" charset="0"/>
                            </a:rPr>
                            <m:t>𝑑</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2</m:t>
                          </m:r>
                        </m:sub>
                      </m:sSub>
                      <m:r>
                        <a:rPr lang="en-US" altLang="zh-CN" sz="1600" i="1">
                          <a:effectLst/>
                          <a:latin typeface="Cambria Math" panose="02040503050406030204" pitchFamily="18" charset="0"/>
                          <a:ea typeface="等线" panose="02010600030101010101" pitchFamily="2" charset="-122"/>
                          <a:cs typeface="Times New Roman" panose="02020603050405020304" charset="0"/>
                        </a:rPr>
                        <m:t>𝜖</m:t>
                      </m:r>
                      <m:d>
                        <m:dPr>
                          <m:begChr m:val="["/>
                          <m:endChr m:val="]"/>
                          <m:ctrlPr>
                            <a:rPr lang="zh-CN" altLang="zh-CN" sz="1600" i="1">
                              <a:effectLst/>
                              <a:latin typeface="Cambria Math" panose="02040503050406030204" pitchFamily="18" charset="0"/>
                              <a:ea typeface="Cambria Math" panose="02040503050406030204" pitchFamily="18" charset="0"/>
                            </a:rPr>
                          </m:ctrlPr>
                        </m:dPr>
                        <m:e>
                          <m:r>
                            <a:rPr lang="en-US" altLang="zh-CN" sz="1600" i="1">
                              <a:effectLst/>
                              <a:latin typeface="Cambria Math" panose="02040503050406030204" pitchFamily="18" charset="0"/>
                              <a:ea typeface="等线" panose="02010600030101010101" pitchFamily="2" charset="-122"/>
                              <a:cs typeface="Times New Roman" panose="02020603050405020304" charset="0"/>
                            </a:rPr>
                            <m:t>1,</m:t>
                          </m:r>
                          <m:r>
                            <a:rPr lang="en-US" altLang="zh-CN" sz="1600" i="1">
                              <a:effectLst/>
                              <a:latin typeface="Cambria Math" panose="02040503050406030204" pitchFamily="18" charset="0"/>
                              <a:ea typeface="等线" panose="02010600030101010101" pitchFamily="2" charset="-122"/>
                              <a:cs typeface="Times New Roman" panose="02020603050405020304" charset="0"/>
                            </a:rPr>
                            <m:t>𝐷</m:t>
                          </m:r>
                        </m:e>
                      </m:d>
                      <m:r>
                        <a:rPr lang="en-US" altLang="zh-CN" sz="1600" i="1">
                          <a:effectLst/>
                          <a:latin typeface="Cambria Math" panose="02040503050406030204" pitchFamily="18" charset="0"/>
                          <a:ea typeface="等线" panose="02010600030101010101" pitchFamily="2" charset="-122"/>
                          <a:cs typeface="Times New Roman" panose="02020603050405020304" charset="0"/>
                        </a:rPr>
                        <m:t>, </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b="0" i="1" smtClean="0">
                              <a:effectLst/>
                              <a:latin typeface="Cambria Math" panose="02040503050406030204" pitchFamily="18" charset="0"/>
                              <a:ea typeface="Cambria Math" panose="02040503050406030204" pitchFamily="18" charset="0"/>
                            </a:rPr>
                            <m:t>𝑑</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1</m:t>
                          </m:r>
                        </m:sub>
                      </m:sSub>
                      <m:r>
                        <a:rPr lang="en-US" altLang="zh-CN" sz="1600" i="1">
                          <a:effectLst/>
                          <a:latin typeface="Cambria Math" panose="02040503050406030204" pitchFamily="18" charset="0"/>
                          <a:ea typeface="等线" panose="02010600030101010101" pitchFamily="2" charset="-122"/>
                          <a:cs typeface="Times New Roman" panose="02020603050405020304"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b="0" i="1" smtClean="0">
                              <a:effectLst/>
                              <a:latin typeface="Cambria Math" panose="02040503050406030204" pitchFamily="18" charset="0"/>
                              <a:ea typeface="Cambria Math" panose="02040503050406030204" pitchFamily="18" charset="0"/>
                            </a:rPr>
                            <m:t>𝑑</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2</m:t>
                          </m:r>
                        </m:sub>
                      </m:sSub>
                      <m:r>
                        <a:rPr lang="en-US" altLang="zh-CN" sz="1600" i="1">
                          <a:effectLst/>
                          <a:latin typeface="Cambria Math" panose="02040503050406030204" pitchFamily="18" charset="0"/>
                          <a:ea typeface="等线" panose="02010600030101010101" pitchFamily="2" charset="-122"/>
                          <a:cs typeface="Times New Roman" panose="02020603050405020304" charset="0"/>
                        </a:rPr>
                        <m:t>⟺</m:t>
                      </m:r>
                      <m:d>
                        <m:dPr>
                          <m:ctrlPr>
                            <a:rPr lang="zh-CN" altLang="zh-CN" sz="1600" i="1">
                              <a:effectLst/>
                              <a:latin typeface="Cambria Math" panose="02040503050406030204" pitchFamily="18" charset="0"/>
                              <a:ea typeface="Cambria Math" panose="02040503050406030204" pitchFamily="18" charset="0"/>
                            </a:rPr>
                          </m:ctrlPr>
                        </m:dPr>
                        <m:e>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e>
                            <m:sub>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b="0" i="1" smtClean="0">
                                      <a:effectLst/>
                                      <a:latin typeface="Cambria Math" panose="02040503050406030204" pitchFamily="18" charset="0"/>
                                      <a:ea typeface="等线" panose="02010600030101010101" pitchFamily="2" charset="-122"/>
                                      <a:cs typeface="Times New Roman" panose="02020603050405020304" charset="0"/>
                                    </a:rPr>
                                    <m:t>𝑑</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1</m:t>
                                  </m:r>
                                </m:sub>
                              </m:sSub>
                            </m:sub>
                          </m:sSub>
                          <m:r>
                            <a:rPr lang="en-US" altLang="zh-CN" sz="1600" i="1">
                              <a:effectLst/>
                              <a:latin typeface="Cambria Math" panose="02040503050406030204" pitchFamily="18" charset="0"/>
                              <a:ea typeface="等线" panose="02010600030101010101" pitchFamily="2" charset="-122"/>
                              <a:cs typeface="Times New Roman" panose="02020603050405020304"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𝑗</m:t>
                              </m:r>
                            </m:e>
                            <m:sub>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e>
                                <m:sub>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b="0" i="1" smtClean="0">
                                          <a:effectLst/>
                                          <a:latin typeface="Cambria Math" panose="02040503050406030204" pitchFamily="18" charset="0"/>
                                          <a:ea typeface="等线" panose="02010600030101010101" pitchFamily="2" charset="-122"/>
                                          <a:cs typeface="Times New Roman" panose="02020603050405020304" charset="0"/>
                                        </a:rPr>
                                        <m:t>𝑑</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1</m:t>
                                      </m:r>
                                    </m:sub>
                                  </m:sSub>
                                </m:sub>
                              </m:sSub>
                            </m:sub>
                          </m:sSub>
                        </m:e>
                      </m:d>
                      <m:r>
                        <a:rPr lang="en-US" altLang="zh-CN" sz="1600" i="1">
                          <a:effectLst/>
                          <a:latin typeface="Cambria Math" panose="02040503050406030204" pitchFamily="18" charset="0"/>
                          <a:ea typeface="等线" panose="02010600030101010101" pitchFamily="2" charset="-122"/>
                          <a:cs typeface="Times New Roman" panose="02020603050405020304" charset="0"/>
                        </a:rPr>
                        <m:t>≠</m:t>
                      </m:r>
                      <m:d>
                        <m:dPr>
                          <m:ctrlPr>
                            <a:rPr lang="zh-CN" altLang="zh-CN" sz="1600" i="1">
                              <a:effectLst/>
                              <a:latin typeface="Cambria Math" panose="02040503050406030204" pitchFamily="18" charset="0"/>
                              <a:ea typeface="Cambria Math" panose="02040503050406030204" pitchFamily="18" charset="0"/>
                            </a:rPr>
                          </m:ctrlPr>
                        </m:dPr>
                        <m:e>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e>
                            <m:sub>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b="0" i="1" smtClean="0">
                                      <a:effectLst/>
                                      <a:latin typeface="Cambria Math" panose="02040503050406030204" pitchFamily="18" charset="0"/>
                                      <a:ea typeface="等线" panose="02010600030101010101" pitchFamily="2" charset="-122"/>
                                      <a:cs typeface="Times New Roman" panose="02020603050405020304" charset="0"/>
                                    </a:rPr>
                                    <m:t>𝑑</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2</m:t>
                                  </m:r>
                                </m:sub>
                              </m:sSub>
                            </m:sub>
                          </m:sSub>
                          <m:r>
                            <a:rPr lang="en-US" altLang="zh-CN" sz="1600" i="1">
                              <a:effectLst/>
                              <a:latin typeface="Cambria Math" panose="02040503050406030204" pitchFamily="18" charset="0"/>
                              <a:ea typeface="等线" panose="02010600030101010101" pitchFamily="2" charset="-122"/>
                              <a:cs typeface="Times New Roman" panose="02020603050405020304"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𝑗</m:t>
                              </m:r>
                            </m:e>
                            <m:sub>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e>
                                <m:sub>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b="0" i="1" smtClean="0">
                                          <a:effectLst/>
                                          <a:latin typeface="Cambria Math" panose="02040503050406030204" pitchFamily="18" charset="0"/>
                                          <a:ea typeface="等线" panose="02010600030101010101" pitchFamily="2" charset="-122"/>
                                          <a:cs typeface="Times New Roman" panose="02020603050405020304" charset="0"/>
                                        </a:rPr>
                                        <m:t>𝑑</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2</m:t>
                                      </m:r>
                                    </m:sub>
                                  </m:sSub>
                                </m:sub>
                              </m:sSub>
                            </m:sub>
                          </m:sSub>
                        </m:e>
                      </m:d>
                      <m:r>
                        <a:rPr lang="en-US" altLang="zh-CN" sz="1600" b="0" i="1" smtClean="0">
                          <a:effectLst/>
                          <a:latin typeface="Cambria Math" panose="02040503050406030204" pitchFamily="18" charset="0"/>
                          <a:ea typeface="等线" panose="02010600030101010101" pitchFamily="2" charset="-122"/>
                          <a:cs typeface="Times New Roman" panose="02020603050405020304" charset="0"/>
                        </a:rPr>
                        <m:t>        (1)</m:t>
                      </m:r>
                    </m:oMath>
                  </m:oMathPara>
                </a14:m>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panose="05000000000000000000" pitchFamily="2" charset="2"/>
                  <a:buChar char="p"/>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Remaining Battery Charge Constraint:</a:t>
                </a:r>
              </a:p>
              <a:p>
                <a:pPr/>
                <a14:m>
                  <m:oMathPara xmlns:m="http://schemas.openxmlformats.org/officeDocument/2006/math">
                    <m:oMathParaPr>
                      <m:jc m:val="centerGroup"/>
                    </m:oMathParaPr>
                    <m:oMath xmlns:m="http://schemas.openxmlformats.org/officeDocument/2006/math">
                      <m:r>
                        <a:rPr lang="en-US" altLang="zh-CN" sz="1600" i="1" smtClean="0">
                          <a:effectLst/>
                          <a:latin typeface="Cambria Math" panose="02040503050406030204" pitchFamily="18" charset="0"/>
                          <a:ea typeface="等线" panose="02010600030101010101" pitchFamily="2" charset="-122"/>
                          <a:cs typeface="Times New Roman" panose="02020603050405020304"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𝐸</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𝑐</m:t>
                          </m:r>
                        </m:sub>
                      </m:sSub>
                      <m:r>
                        <a:rPr lang="en-US" altLang="zh-CN" sz="1600" i="1">
                          <a:effectLst/>
                          <a:latin typeface="Cambria Math" panose="02040503050406030204" pitchFamily="18" charset="0"/>
                          <a:ea typeface="等线" panose="02010600030101010101" pitchFamily="2" charset="-122"/>
                          <a:cs typeface="Times New Roman" panose="02020603050405020304" charset="0"/>
                        </a:rPr>
                        <m:t>=</m:t>
                      </m:r>
                      <m:r>
                        <a:rPr lang="en-US" altLang="zh-CN" sz="1600" i="1">
                          <a:effectLst/>
                          <a:latin typeface="Cambria Math" panose="02040503050406030204" pitchFamily="18" charset="0"/>
                          <a:ea typeface="等线" panose="02010600030101010101" pitchFamily="2" charset="-122"/>
                          <a:cs typeface="Times New Roman" panose="02020603050405020304" charset="0"/>
                        </a:rPr>
                        <m:t>𝑎</m:t>
                      </m:r>
                      <m:sSup>
                        <m:sSupPr>
                          <m:ctrlPr>
                            <a:rPr lang="zh-CN" altLang="zh-CN" sz="1600" i="1">
                              <a:effectLst/>
                              <a:latin typeface="Cambria Math" panose="02040503050406030204" pitchFamily="18" charset="0"/>
                              <a:ea typeface="Cambria Math" panose="02040503050406030204" pitchFamily="18" charset="0"/>
                            </a:rPr>
                          </m:ctrlPr>
                        </m:sSupPr>
                        <m:e>
                          <m:r>
                            <a:rPr lang="en-US" altLang="zh-CN" sz="1600" i="1">
                              <a:effectLst/>
                              <a:latin typeface="Cambria Math" panose="02040503050406030204" pitchFamily="18" charset="0"/>
                              <a:ea typeface="等线" panose="02010600030101010101" pitchFamily="2" charset="-122"/>
                              <a:cs typeface="Times New Roman" panose="02020603050405020304" charset="0"/>
                            </a:rPr>
                            <m:t>𝑣</m:t>
                          </m:r>
                        </m:e>
                        <m:sup>
                          <m:r>
                            <a:rPr lang="en-US" altLang="zh-CN" sz="1600" i="1">
                              <a:effectLst/>
                              <a:latin typeface="Cambria Math" panose="02040503050406030204" pitchFamily="18" charset="0"/>
                              <a:ea typeface="等线" panose="02010600030101010101" pitchFamily="2" charset="-122"/>
                              <a:cs typeface="Times New Roman" panose="02020603050405020304" charset="0"/>
                            </a:rPr>
                            <m:t>2</m:t>
                          </m:r>
                        </m:sup>
                      </m:sSup>
                      <m:r>
                        <a:rPr lang="en-US" altLang="zh-CN" sz="1600" b="0" i="1" smtClean="0">
                          <a:effectLst/>
                          <a:latin typeface="Cambria Math" panose="02040503050406030204" pitchFamily="18" charset="0"/>
                          <a:ea typeface="等线" panose="02010600030101010101" pitchFamily="2" charset="-122"/>
                          <a:cs typeface="Times New Roman" panose="02020603050405020304" charset="0"/>
                        </a:rPr>
                        <m:t>+</m:t>
                      </m:r>
                      <m:r>
                        <a:rPr lang="en-US" altLang="zh-CN" sz="1600" i="1">
                          <a:effectLst/>
                          <a:latin typeface="Cambria Math" panose="02040503050406030204" pitchFamily="18" charset="0"/>
                          <a:ea typeface="等线" panose="02010600030101010101" pitchFamily="2" charset="-122"/>
                          <a:cs typeface="Times New Roman" panose="02020603050405020304" charset="0"/>
                        </a:rPr>
                        <m:t>𝑏𝑣</m:t>
                      </m:r>
                      <m:r>
                        <a:rPr lang="en-US" altLang="zh-CN" sz="1600" i="1">
                          <a:effectLst/>
                          <a:latin typeface="Cambria Math" panose="02040503050406030204" pitchFamily="18" charset="0"/>
                          <a:ea typeface="等线" panose="02010600030101010101" pitchFamily="2" charset="-122"/>
                          <a:cs typeface="Times New Roman" panose="02020603050405020304" charset="0"/>
                        </a:rPr>
                        <m:t>+</m:t>
                      </m:r>
                      <m:r>
                        <a:rPr lang="en-US" altLang="zh-CN" sz="1600" i="1">
                          <a:effectLst/>
                          <a:latin typeface="Cambria Math" panose="02040503050406030204" pitchFamily="18" charset="0"/>
                          <a:ea typeface="等线" panose="02010600030101010101" pitchFamily="2" charset="-122"/>
                          <a:cs typeface="Times New Roman" panose="02020603050405020304" charset="0"/>
                        </a:rPr>
                        <m:t>𝑐</m:t>
                      </m:r>
                      <m:r>
                        <a:rPr lang="en-US" altLang="zh-CN" sz="1600" b="0" i="1" smtClean="0">
                          <a:effectLst/>
                          <a:latin typeface="Cambria Math" panose="02040503050406030204" pitchFamily="18" charset="0"/>
                          <a:ea typeface="等线" panose="02010600030101010101" pitchFamily="2" charset="-122"/>
                          <a:cs typeface="Times New Roman" panose="02020603050405020304" charset="0"/>
                        </a:rPr>
                        <m:t>        (2)</m:t>
                      </m:r>
                    </m:oMath>
                  </m:oMathPara>
                </a14:m>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14:m>
                  <m:oMathPara xmlns:m="http://schemas.openxmlformats.org/officeDocument/2006/math">
                    <m:oMathParaPr>
                      <m:jc m:val="centerGroup"/>
                    </m:oMathParaPr>
                    <m:oMath xmlns:m="http://schemas.openxmlformats.org/officeDocument/2006/math">
                      <m:sSubSup>
                        <m:sSubSupPr>
                          <m:ctrlPr>
                            <a:rPr lang="zh-CN" altLang="zh-CN" sz="1600" i="1" smtClean="0">
                              <a:effectLst/>
                              <a:latin typeface="Cambria Math" panose="02040503050406030204" pitchFamily="18" charset="0"/>
                              <a:ea typeface="Cambria Math" panose="02040503050406030204" pitchFamily="18" charset="0"/>
                            </a:rPr>
                          </m:ctrlPr>
                        </m:sSubSupPr>
                        <m:e>
                          <m:r>
                            <a:rPr lang="en-US" altLang="zh-CN" sz="1600" i="1">
                              <a:effectLst/>
                              <a:latin typeface="Cambria Math" panose="02040503050406030204" pitchFamily="18" charset="0"/>
                              <a:ea typeface="等线" panose="02010600030101010101" pitchFamily="2" charset="-122"/>
                              <a:cs typeface="Times New Roman" panose="02020603050405020304" charset="0"/>
                            </a:rPr>
                            <m:t>𝐸</m:t>
                          </m:r>
                        </m:e>
                        <m:sub>
                          <m:r>
                            <a:rPr lang="en-US" altLang="zh-CN" sz="1600" b="0" i="1" smtClean="0">
                              <a:effectLst/>
                              <a:latin typeface="Cambria Math" panose="02040503050406030204" pitchFamily="18" charset="0"/>
                              <a:ea typeface="等线" panose="02010600030101010101" pitchFamily="2" charset="-122"/>
                              <a:cs typeface="Times New Roman" panose="02020603050405020304" charset="0"/>
                            </a:rPr>
                            <m:t>𝑑</m:t>
                          </m:r>
                          <m:r>
                            <a:rPr lang="en-US" altLang="zh-CN" sz="1600" i="1">
                              <a:effectLst/>
                              <a:latin typeface="Cambria Math" panose="02040503050406030204" pitchFamily="18" charset="0"/>
                              <a:ea typeface="等线" panose="02010600030101010101" pitchFamily="2" charset="-122"/>
                              <a:cs typeface="Times New Roman" panose="02020603050405020304" charset="0"/>
                            </a:rPr>
                            <m:t>,</m:t>
                          </m:r>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sub>
                        <m:sup>
                          <m:r>
                            <a:rPr lang="en-US" altLang="zh-CN" sz="1600" i="1">
                              <a:effectLst/>
                              <a:latin typeface="Cambria Math" panose="02040503050406030204" pitchFamily="18" charset="0"/>
                              <a:ea typeface="等线" panose="02010600030101010101" pitchFamily="2" charset="-122"/>
                              <a:cs typeface="Times New Roman" panose="02020603050405020304" charset="0"/>
                            </a:rPr>
                            <m:t>𝑐𝑜𝑠𝑡</m:t>
                          </m:r>
                        </m:sup>
                      </m:sSubSup>
                      <m:r>
                        <a:rPr lang="en-US" altLang="zh-CN" sz="1600" i="1">
                          <a:effectLst/>
                          <a:latin typeface="Cambria Math" panose="02040503050406030204" pitchFamily="18" charset="0"/>
                          <a:ea typeface="等线" panose="02010600030101010101" pitchFamily="2" charset="-122"/>
                          <a:cs typeface="Times New Roman" panose="02020603050405020304"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𝑠</m:t>
                          </m:r>
                        </m:e>
                        <m:sub>
                          <m:r>
                            <a:rPr lang="en-US" altLang="zh-CN" sz="1600" b="0" i="1" smtClean="0">
                              <a:effectLst/>
                              <a:latin typeface="Cambria Math" panose="02040503050406030204" pitchFamily="18" charset="0"/>
                              <a:ea typeface="等线" panose="02010600030101010101" pitchFamily="2" charset="-122"/>
                              <a:cs typeface="Times New Roman" panose="02020603050405020304" charset="0"/>
                            </a:rPr>
                            <m:t>𝑑</m:t>
                          </m:r>
                          <m:r>
                            <a:rPr lang="en-US" altLang="zh-CN" sz="1600" i="1">
                              <a:effectLst/>
                              <a:latin typeface="Cambria Math" panose="02040503050406030204" pitchFamily="18" charset="0"/>
                              <a:ea typeface="等线" panose="02010600030101010101" pitchFamily="2" charset="-122"/>
                              <a:cs typeface="Times New Roman" panose="02020603050405020304" charset="0"/>
                            </a:rPr>
                            <m:t>,</m:t>
                          </m:r>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sub>
                      </m:sSub>
                      <m:r>
                        <a:rPr lang="en-US" altLang="zh-CN" sz="1600" i="1">
                          <a:effectLst/>
                          <a:latin typeface="Cambria Math" panose="02040503050406030204" pitchFamily="18" charset="0"/>
                          <a:ea typeface="等线" panose="02010600030101010101" pitchFamily="2" charset="-122"/>
                          <a:cs typeface="Times New Roman" panose="02020603050405020304"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𝐸</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𝑐</m:t>
                          </m:r>
                        </m:sub>
                      </m:sSub>
                      <m:r>
                        <a:rPr lang="en-US" altLang="zh-CN" sz="1600" b="0" i="1" smtClean="0">
                          <a:effectLst/>
                          <a:latin typeface="Cambria Math" panose="02040503050406030204" pitchFamily="18" charset="0"/>
                          <a:ea typeface="等线" panose="02010600030101010101" pitchFamily="2" charset="-122"/>
                          <a:cs typeface="Times New Roman" panose="02020603050405020304" charset="0"/>
                        </a:rPr>
                        <m:t>        (3)</m:t>
                      </m:r>
                    </m:oMath>
                  </m:oMathPara>
                </a14:m>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14:m>
                  <m:oMathPara xmlns:m="http://schemas.openxmlformats.org/officeDocument/2006/math">
                    <m:oMathParaPr>
                      <m:jc m:val="centerGroup"/>
                    </m:oMathParaPr>
                    <m:oMath xmlns:m="http://schemas.openxmlformats.org/officeDocument/2006/math">
                      <m:sSubSup>
                        <m:sSubSupPr>
                          <m:ctrlPr>
                            <a:rPr lang="zh-CN" altLang="zh-CN" sz="1600" i="1" smtClean="0">
                              <a:effectLst/>
                              <a:latin typeface="Cambria Math" panose="02040503050406030204" pitchFamily="18" charset="0"/>
                              <a:ea typeface="Cambria Math" panose="02040503050406030204" pitchFamily="18" charset="0"/>
                            </a:rPr>
                          </m:ctrlPr>
                        </m:sSubSupPr>
                        <m:e>
                          <m:r>
                            <a:rPr lang="en-US" altLang="zh-CN" sz="1600" i="1">
                              <a:effectLst/>
                              <a:latin typeface="Cambria Math" panose="02040503050406030204" pitchFamily="18" charset="0"/>
                              <a:ea typeface="等线" panose="02010600030101010101" pitchFamily="2" charset="-122"/>
                              <a:cs typeface="Times New Roman" panose="02020603050405020304" charset="0"/>
                            </a:rPr>
                            <m:t>𝐸</m:t>
                          </m:r>
                        </m:e>
                        <m:sub>
                          <m:r>
                            <a:rPr lang="en-US" altLang="zh-CN" sz="1600" i="1" smtClean="0">
                              <a:effectLst/>
                              <a:latin typeface="Cambria Math" panose="02040503050406030204" pitchFamily="18" charset="0"/>
                              <a:ea typeface="等线" panose="02010600030101010101" pitchFamily="2" charset="-122"/>
                              <a:cs typeface="Times New Roman" panose="02020603050405020304" charset="0"/>
                            </a:rPr>
                            <m:t>𝑑</m:t>
                          </m:r>
                          <m:r>
                            <a:rPr lang="en-US" altLang="zh-CN" sz="1600" i="1">
                              <a:effectLst/>
                              <a:latin typeface="Cambria Math" panose="02040503050406030204" pitchFamily="18" charset="0"/>
                              <a:ea typeface="等线" panose="02010600030101010101" pitchFamily="2" charset="-122"/>
                              <a:cs typeface="Times New Roman" panose="02020603050405020304" charset="0"/>
                            </a:rPr>
                            <m:t>,</m:t>
                          </m:r>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sub>
                        <m:sup>
                          <m:r>
                            <a:rPr lang="en-US" altLang="zh-CN" sz="1600" i="1">
                              <a:effectLst/>
                              <a:latin typeface="Cambria Math" panose="02040503050406030204" pitchFamily="18" charset="0"/>
                              <a:ea typeface="等线" panose="02010600030101010101" pitchFamily="2" charset="-122"/>
                              <a:cs typeface="Times New Roman" panose="02020603050405020304" charset="0"/>
                            </a:rPr>
                            <m:t>𝑟𝑒𝑠</m:t>
                          </m:r>
                        </m:sup>
                      </m:sSubSup>
                      <m:r>
                        <a:rPr lang="en-US" altLang="zh-CN" sz="1600" i="1">
                          <a:effectLst/>
                          <a:latin typeface="Cambria Math" panose="02040503050406030204" pitchFamily="18" charset="0"/>
                          <a:ea typeface="等线" panose="02010600030101010101" pitchFamily="2" charset="-122"/>
                          <a:cs typeface="Times New Roman" panose="02020603050405020304" charset="0"/>
                        </a:rPr>
                        <m:t>=</m:t>
                      </m:r>
                      <m:sSubSup>
                        <m:sSubSupPr>
                          <m:ctrlPr>
                            <a:rPr lang="zh-CN" altLang="zh-CN" sz="1600" i="1">
                              <a:effectLst/>
                              <a:latin typeface="Cambria Math" panose="02040503050406030204" pitchFamily="18" charset="0"/>
                              <a:ea typeface="Cambria Math" panose="02040503050406030204" pitchFamily="18" charset="0"/>
                            </a:rPr>
                          </m:ctrlPr>
                        </m:sSubSupPr>
                        <m:e>
                          <m:r>
                            <a:rPr lang="en-US" altLang="zh-CN" sz="1600" i="1">
                              <a:effectLst/>
                              <a:latin typeface="Cambria Math" panose="02040503050406030204" pitchFamily="18" charset="0"/>
                              <a:ea typeface="等线" panose="02010600030101010101" pitchFamily="2" charset="-122"/>
                              <a:cs typeface="Times New Roman" panose="02020603050405020304" charset="0"/>
                            </a:rPr>
                            <m:t>𝐸</m:t>
                          </m:r>
                        </m:e>
                        <m:sub>
                          <m:r>
                            <a:rPr lang="en-US" altLang="zh-CN" sz="1600" i="1" smtClean="0">
                              <a:effectLst/>
                              <a:latin typeface="Cambria Math" panose="02040503050406030204" pitchFamily="18" charset="0"/>
                              <a:ea typeface="等线" panose="02010600030101010101" pitchFamily="2" charset="-122"/>
                              <a:cs typeface="Times New Roman" panose="02020603050405020304" charset="0"/>
                            </a:rPr>
                            <m:t>𝑑</m:t>
                          </m:r>
                        </m:sub>
                        <m:sup>
                          <m:r>
                            <a:rPr lang="en-US" altLang="zh-CN" sz="1600" i="1">
                              <a:effectLst/>
                              <a:latin typeface="Cambria Math" panose="02040503050406030204" pitchFamily="18" charset="0"/>
                              <a:ea typeface="等线" panose="02010600030101010101" pitchFamily="2" charset="-122"/>
                              <a:cs typeface="Times New Roman" panose="02020603050405020304" charset="0"/>
                            </a:rPr>
                            <m:t>𝑖𝑛𝑖𝑡</m:t>
                          </m:r>
                        </m:sup>
                      </m:sSubSup>
                      <m:r>
                        <a:rPr lang="en-US" altLang="zh-CN" sz="1600" i="1">
                          <a:effectLst/>
                          <a:latin typeface="Cambria Math" panose="02040503050406030204" pitchFamily="18" charset="0"/>
                          <a:ea typeface="等线" panose="02010600030101010101" pitchFamily="2" charset="-122"/>
                          <a:cs typeface="Times New Roman" panose="02020603050405020304" charset="0"/>
                        </a:rPr>
                        <m:t>−</m:t>
                      </m:r>
                      <m:sSubSup>
                        <m:sSubSupPr>
                          <m:ctrlPr>
                            <a:rPr lang="zh-CN" altLang="zh-CN" sz="1600" i="1">
                              <a:effectLst/>
                              <a:latin typeface="Cambria Math" panose="02040503050406030204" pitchFamily="18" charset="0"/>
                              <a:ea typeface="Cambria Math" panose="02040503050406030204" pitchFamily="18" charset="0"/>
                            </a:rPr>
                          </m:ctrlPr>
                        </m:sSubSupPr>
                        <m:e>
                          <m:r>
                            <a:rPr lang="en-US" altLang="zh-CN" sz="1600" i="1">
                              <a:effectLst/>
                              <a:latin typeface="Cambria Math" panose="02040503050406030204" pitchFamily="18" charset="0"/>
                              <a:ea typeface="等线" panose="02010600030101010101" pitchFamily="2" charset="-122"/>
                              <a:cs typeface="Times New Roman" panose="02020603050405020304" charset="0"/>
                            </a:rPr>
                            <m:t>𝐸</m:t>
                          </m:r>
                        </m:e>
                        <m:sub>
                          <m:r>
                            <a:rPr lang="en-US" altLang="zh-CN" sz="1600" i="1" smtClean="0">
                              <a:effectLst/>
                              <a:latin typeface="Cambria Math" panose="02040503050406030204" pitchFamily="18" charset="0"/>
                              <a:ea typeface="等线" panose="02010600030101010101" pitchFamily="2" charset="-122"/>
                              <a:cs typeface="Times New Roman" panose="02020603050405020304" charset="0"/>
                            </a:rPr>
                            <m:t>𝑑</m:t>
                          </m:r>
                          <m:r>
                            <a:rPr lang="en-US" altLang="zh-CN" sz="1600" i="1">
                              <a:effectLst/>
                              <a:latin typeface="Cambria Math" panose="02040503050406030204" pitchFamily="18" charset="0"/>
                              <a:ea typeface="等线" panose="02010600030101010101" pitchFamily="2" charset="-122"/>
                              <a:cs typeface="Times New Roman" panose="02020603050405020304" charset="0"/>
                            </a:rPr>
                            <m:t>,</m:t>
                          </m:r>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sub>
                        <m:sup>
                          <m:r>
                            <a:rPr lang="en-US" altLang="zh-CN" sz="1600" i="1">
                              <a:effectLst/>
                              <a:latin typeface="Cambria Math" panose="02040503050406030204" pitchFamily="18" charset="0"/>
                              <a:ea typeface="等线" panose="02010600030101010101" pitchFamily="2" charset="-122"/>
                              <a:cs typeface="Times New Roman" panose="02020603050405020304" charset="0"/>
                            </a:rPr>
                            <m:t>𝑐𝑜𝑠𝑡</m:t>
                          </m:r>
                        </m:sup>
                      </m:sSubSup>
                      <m:r>
                        <a:rPr lang="en-US" altLang="zh-CN" sz="1600" b="0" i="1" smtClean="0">
                          <a:effectLst/>
                          <a:latin typeface="Cambria Math" panose="02040503050406030204" pitchFamily="18" charset="0"/>
                          <a:ea typeface="等线" panose="02010600030101010101" pitchFamily="2" charset="-122"/>
                          <a:cs typeface="Times New Roman" panose="02020603050405020304" charset="0"/>
                        </a:rPr>
                        <m:t>        (4)</m:t>
                      </m:r>
                    </m:oMath>
                  </m:oMathPara>
                </a14:m>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14:m>
                  <m:oMathPara xmlns:m="http://schemas.openxmlformats.org/officeDocument/2006/math">
                    <m:oMathParaPr>
                      <m:jc m:val="centerGroup"/>
                    </m:oMathParaPr>
                    <m:oMath xmlns:m="http://schemas.openxmlformats.org/officeDocument/2006/math">
                      <m:sSubSup>
                        <m:sSubSupPr>
                          <m:ctrlPr>
                            <a:rPr lang="zh-CN" altLang="zh-CN" sz="1600" i="1" smtClean="0">
                              <a:effectLst/>
                              <a:latin typeface="Cambria Math" panose="02040503050406030204" pitchFamily="18" charset="0"/>
                              <a:ea typeface="Cambria Math" panose="02040503050406030204" pitchFamily="18" charset="0"/>
                            </a:rPr>
                          </m:ctrlPr>
                        </m:sSubSupPr>
                        <m:e>
                          <m:r>
                            <a:rPr lang="en-US" altLang="zh-CN" sz="1600" i="1">
                              <a:effectLst/>
                              <a:latin typeface="Cambria Math" panose="02040503050406030204" pitchFamily="18" charset="0"/>
                              <a:ea typeface="等线" panose="02010600030101010101" pitchFamily="2" charset="-122"/>
                              <a:cs typeface="Times New Roman" panose="02020603050405020304" charset="0"/>
                            </a:rPr>
                            <m:t>𝐸</m:t>
                          </m:r>
                        </m:e>
                        <m:sub>
                          <m:r>
                            <a:rPr lang="en-US" altLang="zh-CN" sz="1600" b="0" i="1" smtClean="0">
                              <a:effectLst/>
                              <a:latin typeface="Cambria Math" panose="02040503050406030204" pitchFamily="18" charset="0"/>
                              <a:ea typeface="等线" panose="02010600030101010101" pitchFamily="2" charset="-122"/>
                              <a:cs typeface="Times New Roman" panose="02020603050405020304" charset="0"/>
                            </a:rPr>
                            <m:t>𝑑</m:t>
                          </m:r>
                          <m:r>
                            <a:rPr lang="en-US" altLang="zh-CN" sz="1600" i="1">
                              <a:effectLst/>
                              <a:latin typeface="Cambria Math" panose="02040503050406030204" pitchFamily="18" charset="0"/>
                              <a:ea typeface="等线" panose="02010600030101010101" pitchFamily="2" charset="-122"/>
                              <a:cs typeface="Times New Roman" panose="02020603050405020304" charset="0"/>
                            </a:rPr>
                            <m:t>,</m:t>
                          </m:r>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sub>
                        <m:sup>
                          <m:r>
                            <a:rPr lang="en-US" altLang="zh-CN" sz="1600" i="1">
                              <a:effectLst/>
                              <a:latin typeface="Cambria Math" panose="02040503050406030204" pitchFamily="18" charset="0"/>
                              <a:ea typeface="等线" panose="02010600030101010101" pitchFamily="2" charset="-122"/>
                              <a:cs typeface="Times New Roman" panose="02020603050405020304" charset="0"/>
                            </a:rPr>
                            <m:t>𝑟𝑒𝑠</m:t>
                          </m:r>
                        </m:sup>
                      </m:sSubSup>
                      <m:r>
                        <a:rPr lang="en-US" altLang="zh-CN" sz="1600" i="1">
                          <a:effectLst/>
                          <a:latin typeface="Cambria Math" panose="02040503050406030204" pitchFamily="18" charset="0"/>
                          <a:ea typeface="等线" panose="02010600030101010101" pitchFamily="2" charset="-122"/>
                          <a:cs typeface="Times New Roman" panose="02020603050405020304" charset="0"/>
                        </a:rPr>
                        <m:t>≥</m:t>
                      </m:r>
                      <m:sSub>
                        <m:sSubPr>
                          <m:ctrlPr>
                            <a:rPr lang="zh-CN" altLang="zh-CN" sz="1600" i="1">
                              <a:effectLst/>
                              <a:latin typeface="Cambria Math" panose="02040503050406030204" pitchFamily="18" charset="0"/>
                              <a:ea typeface="Cambria Math" panose="02040503050406030204" pitchFamily="18" charset="0"/>
                            </a:rPr>
                          </m:ctrlPr>
                        </m:sSubPr>
                        <m:e>
                          <m:acc>
                            <m:accPr>
                              <m:chr m:val="̂"/>
                              <m:ctrlPr>
                                <a:rPr lang="zh-CN" altLang="zh-CN" sz="1600" i="1">
                                  <a:effectLst/>
                                  <a:latin typeface="Cambria Math" panose="02040503050406030204" pitchFamily="18" charset="0"/>
                                  <a:ea typeface="Cambria Math" panose="02040503050406030204" pitchFamily="18" charset="0"/>
                                </a:rPr>
                              </m:ctrlPr>
                            </m:accPr>
                            <m:e>
                              <m:r>
                                <a:rPr lang="en-US" altLang="zh-CN" sz="1600" i="1">
                                  <a:effectLst/>
                                  <a:latin typeface="Cambria Math" panose="02040503050406030204" pitchFamily="18" charset="0"/>
                                  <a:ea typeface="等线" panose="02010600030101010101" pitchFamily="2" charset="-122"/>
                                  <a:cs typeface="Times New Roman" panose="02020603050405020304" charset="0"/>
                                </a:rPr>
                                <m:t>𝐸</m:t>
                              </m:r>
                            </m:e>
                          </m:acc>
                        </m:e>
                        <m:sub>
                          <m:r>
                            <m:rPr>
                              <m:sty m:val="p"/>
                            </m:rPr>
                            <a:rPr lang="en-US" altLang="zh-CN" sz="1600" b="0" i="0" smtClean="0">
                              <a:effectLst/>
                              <a:latin typeface="Cambria Math" panose="02040503050406030204" pitchFamily="18" charset="0"/>
                              <a:ea typeface="等线" panose="02010600030101010101" pitchFamily="2" charset="-122"/>
                              <a:cs typeface="Times New Roman" panose="02020603050405020304" charset="0"/>
                            </a:rPr>
                            <m:t>d</m:t>
                          </m:r>
                        </m:sub>
                      </m:sSub>
                      <m:r>
                        <a:rPr lang="en-US" altLang="zh-CN" sz="1600" b="0" i="1" smtClean="0">
                          <a:effectLst/>
                          <a:latin typeface="Cambria Math" panose="02040503050406030204" pitchFamily="18" charset="0"/>
                          <a:ea typeface="等线" panose="02010600030101010101" pitchFamily="2" charset="-122"/>
                          <a:cs typeface="Times New Roman" panose="02020603050405020304" charset="0"/>
                        </a:rPr>
                        <m:t>        (5)</m:t>
                      </m:r>
                    </m:oMath>
                  </m:oMathPara>
                </a14:m>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marL="412750" indent="-285750" algn="just">
                  <a:lnSpc>
                    <a:spcPct val="105000"/>
                  </a:lnSpc>
                  <a:buFont typeface="Wingdings" panose="05000000000000000000" pitchFamily="2" charset="2"/>
                  <a:buChar char="p"/>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Sufficient Battery Charge Constraint</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14:m>
                  <m:oMathPara xmlns:m="http://schemas.openxmlformats.org/officeDocument/2006/math">
                    <m:oMathParaPr>
                      <m:jc m:val="centerGroup"/>
                    </m:oMathParaPr>
                    <m:oMath xmlns:m="http://schemas.openxmlformats.org/officeDocument/2006/math">
                      <m:acc>
                        <m:accPr>
                          <m:chr m:val="̃"/>
                          <m:ctrlPr>
                            <a:rPr lang="zh-CN" altLang="zh-CN" sz="1600" i="1" smtClean="0">
                              <a:effectLst/>
                              <a:latin typeface="Cambria Math" panose="02040503050406030204" pitchFamily="18" charset="0"/>
                              <a:ea typeface="Cambria Math" panose="02040503050406030204" pitchFamily="18" charset="0"/>
                            </a:rPr>
                          </m:ctrlPr>
                        </m:accPr>
                        <m:e>
                          <m:sSubSup>
                            <m:sSubSupPr>
                              <m:ctrlPr>
                                <a:rPr lang="zh-CN" altLang="zh-CN" sz="1600" i="1">
                                  <a:effectLst/>
                                  <a:latin typeface="Cambria Math" panose="02040503050406030204" pitchFamily="18" charset="0"/>
                                  <a:ea typeface="Cambria Math" panose="02040503050406030204" pitchFamily="18" charset="0"/>
                                </a:rPr>
                              </m:ctrlPr>
                            </m:sSubSupPr>
                            <m:e>
                              <m:r>
                                <a:rPr lang="en-US" altLang="zh-CN" sz="1600" i="1">
                                  <a:effectLst/>
                                  <a:latin typeface="Cambria Math" panose="02040503050406030204" pitchFamily="18" charset="0"/>
                                  <a:ea typeface="等线" panose="02010600030101010101" pitchFamily="2" charset="-122"/>
                                </a:rPr>
                                <m:t>𝐸</m:t>
                              </m:r>
                            </m:e>
                            <m:sub>
                              <m:r>
                                <a:rPr lang="en-US" altLang="zh-CN" sz="1600" i="1" smtClean="0">
                                  <a:effectLst/>
                                  <a:latin typeface="Cambria Math" panose="02040503050406030204" pitchFamily="18" charset="0"/>
                                  <a:ea typeface="等线" panose="02010600030101010101" pitchFamily="2" charset="-122"/>
                                </a:rPr>
                                <m:t>𝑑</m:t>
                              </m:r>
                              <m:r>
                                <a:rPr lang="en-US" altLang="zh-CN" sz="1600" i="1">
                                  <a:effectLst/>
                                  <a:latin typeface="Cambria Math" panose="02040503050406030204" pitchFamily="18" charset="0"/>
                                  <a:ea typeface="等线" panose="02010600030101010101" pitchFamily="2" charset="-122"/>
                                </a:rPr>
                                <m:t>,</m:t>
                              </m:r>
                              <m:r>
                                <a:rPr lang="en-US" altLang="zh-CN" sz="1600" i="1">
                                  <a:effectLst/>
                                  <a:latin typeface="Cambria Math" panose="02040503050406030204" pitchFamily="18" charset="0"/>
                                  <a:ea typeface="等线" panose="02010600030101010101" pitchFamily="2" charset="-122"/>
                                </a:rPr>
                                <m:t>𝑘</m:t>
                              </m:r>
                            </m:sub>
                            <m:sup>
                              <m:r>
                                <a:rPr lang="en-US" altLang="zh-CN" sz="1600" i="1">
                                  <a:effectLst/>
                                  <a:latin typeface="Cambria Math" panose="02040503050406030204" pitchFamily="18" charset="0"/>
                                  <a:ea typeface="等线" panose="02010600030101010101" pitchFamily="2" charset="-122"/>
                                </a:rPr>
                                <m:t>𝑗</m:t>
                              </m:r>
                            </m:sup>
                          </m:sSubSup>
                        </m:e>
                      </m:acc>
                      <m:r>
                        <a:rPr lang="en-US" altLang="zh-CN" sz="1600" i="1">
                          <a:effectLst/>
                          <a:latin typeface="Cambria Math" panose="02040503050406030204" pitchFamily="18" charset="0"/>
                          <a:ea typeface="等线" panose="02010600030101010101" pitchFamily="2" charset="-122"/>
                        </a:rPr>
                        <m:t>≥</m:t>
                      </m:r>
                      <m:sSubSup>
                        <m:sSubSupPr>
                          <m:ctrlPr>
                            <a:rPr lang="zh-CN" altLang="zh-CN" sz="1600" i="1">
                              <a:effectLst/>
                              <a:latin typeface="Cambria Math" panose="02040503050406030204" pitchFamily="18" charset="0"/>
                              <a:ea typeface="Cambria Math" panose="02040503050406030204" pitchFamily="18" charset="0"/>
                            </a:rPr>
                          </m:ctrlPr>
                        </m:sSubSupPr>
                        <m:e>
                          <m:r>
                            <a:rPr lang="en-US" altLang="zh-CN" sz="1600" i="1">
                              <a:effectLst/>
                              <a:latin typeface="Cambria Math" panose="02040503050406030204" pitchFamily="18" charset="0"/>
                              <a:ea typeface="等线" panose="02010600030101010101" pitchFamily="2" charset="-122"/>
                            </a:rPr>
                            <m:t>𝐸</m:t>
                          </m:r>
                        </m:e>
                        <m:sub>
                          <m:r>
                            <a:rPr lang="en-US" altLang="zh-CN" sz="1600" i="1" smtClean="0">
                              <a:effectLst/>
                              <a:latin typeface="Cambria Math" panose="02040503050406030204" pitchFamily="18" charset="0"/>
                              <a:ea typeface="等线" panose="02010600030101010101" pitchFamily="2" charset="-122"/>
                            </a:rPr>
                            <m:t>𝑑</m:t>
                          </m:r>
                        </m:sub>
                        <m:sup>
                          <m:r>
                            <a:rPr lang="en-US" altLang="zh-CN" sz="1600" i="1">
                              <a:effectLst/>
                              <a:latin typeface="Cambria Math" panose="02040503050406030204" pitchFamily="18" charset="0"/>
                              <a:ea typeface="等线" panose="02010600030101010101" pitchFamily="2" charset="-122"/>
                            </a:rPr>
                            <m:t>𝑡h𝑟</m:t>
                          </m:r>
                        </m:sup>
                      </m:sSubSup>
                      <m:r>
                        <a:rPr lang="en-US" altLang="zh-CN" sz="1600" b="0" i="1" smtClean="0">
                          <a:effectLst/>
                          <a:latin typeface="Cambria Math" panose="02040503050406030204" pitchFamily="18" charset="0"/>
                          <a:ea typeface="等线" panose="02010600030101010101" pitchFamily="2" charset="-122"/>
                        </a:rPr>
                        <m:t>        (6)</m:t>
                      </m:r>
                    </m:oMath>
                  </m:oMathPara>
                </a14:m>
                <a:endParaRPr lang="en-US" altLang="zh-CN" sz="1600" dirty="0">
                  <a:effectLst/>
                  <a:latin typeface="Arial Unicode MS" panose="020B0604020202020204" pitchFamily="34" charset="-122"/>
                  <a:ea typeface="Arial Unicode MS" panose="020B0604020202020204" pitchFamily="34" charset="-122"/>
                  <a:cs typeface="Arial Unicode MS" panose="020B0604020202020204" pitchFamily="34" charset="-122"/>
                </a:endParaRPr>
              </a:p>
            </p:txBody>
          </p:sp>
        </mc:Choice>
        <mc:Fallback xmlns="">
          <p:sp>
            <p:nvSpPr>
              <p:cNvPr id="25" name="文本框 24">
                <a:extLst>
                  <a:ext uri="{FF2B5EF4-FFF2-40B4-BE49-F238E27FC236}">
                    <a16:creationId xmlns:a16="http://schemas.microsoft.com/office/drawing/2014/main" id="{AF687EF5-22B3-3A75-AF53-06B102BD5AD9}"/>
                  </a:ext>
                </a:extLst>
              </p:cNvPr>
              <p:cNvSpPr txBox="1">
                <a:spLocks noRot="1" noChangeAspect="1" noMove="1" noResize="1" noEditPoints="1" noAdjustHandles="1" noChangeArrowheads="1" noChangeShapeType="1" noTextEdit="1"/>
              </p:cNvSpPr>
              <p:nvPr/>
            </p:nvSpPr>
            <p:spPr>
              <a:xfrm>
                <a:off x="329228" y="1787521"/>
                <a:ext cx="11533541" cy="2909130"/>
              </a:xfrm>
              <a:prstGeom prst="rect">
                <a:avLst/>
              </a:prstGeom>
              <a:blipFill>
                <a:blip r:embed="rId5"/>
                <a:stretch>
                  <a:fillRect l="-158" t="-418"/>
                </a:stretch>
              </a:blipFill>
              <a:ln w="12700">
                <a:solidFill>
                  <a:schemeClr val="accent1"/>
                </a:solidFill>
              </a:ln>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611C016E-405E-61BE-9B17-CFC6D86B37FD}"/>
              </a:ext>
            </a:extLst>
          </p:cNvPr>
          <p:cNvSpPr txBox="1"/>
          <p:nvPr/>
        </p:nvSpPr>
        <p:spPr>
          <a:xfrm>
            <a:off x="508517" y="1296923"/>
            <a:ext cx="6150768" cy="369332"/>
          </a:xfrm>
          <a:prstGeom prst="rect">
            <a:avLst/>
          </a:prstGeom>
          <a:noFill/>
        </p:spPr>
        <p:txBody>
          <a:bodyPr wrap="square">
            <a:spAutoFit/>
          </a:bodyPr>
          <a:lstStyle/>
          <a:p>
            <a:r>
              <a:rPr lang="en-US" altLang="zh-CN" b="1"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C</a:t>
            </a:r>
            <a:r>
              <a:rPr lang="en-US" altLang="zh-CN" sz="1800" b="1"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onstraint</a:t>
            </a:r>
            <a:endParaRPr lang="zh-CN" altLang="en-US" b="1" dirty="0"/>
          </a:p>
        </p:txBody>
      </p:sp>
      <p:sp>
        <p:nvSpPr>
          <p:cNvPr id="27" name="文本框 26">
            <a:extLst>
              <a:ext uri="{FF2B5EF4-FFF2-40B4-BE49-F238E27FC236}">
                <a16:creationId xmlns:a16="http://schemas.microsoft.com/office/drawing/2014/main" id="{379CCD1A-3F45-4472-F7DC-A0139FEEB68B}"/>
              </a:ext>
            </a:extLst>
          </p:cNvPr>
          <p:cNvSpPr txBox="1"/>
          <p:nvPr/>
        </p:nvSpPr>
        <p:spPr>
          <a:xfrm>
            <a:off x="861847" y="374648"/>
            <a:ext cx="1645859"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Introduction</a:t>
            </a:r>
          </a:p>
        </p:txBody>
      </p:sp>
      <p:sp>
        <p:nvSpPr>
          <p:cNvPr id="28" name="文本框 27">
            <a:extLst>
              <a:ext uri="{FF2B5EF4-FFF2-40B4-BE49-F238E27FC236}">
                <a16:creationId xmlns:a16="http://schemas.microsoft.com/office/drawing/2014/main" id="{791FFB4A-AE00-6FA7-1F7B-F38B45E52599}"/>
              </a:ext>
            </a:extLst>
          </p:cNvPr>
          <p:cNvSpPr txBox="1"/>
          <p:nvPr/>
        </p:nvSpPr>
        <p:spPr>
          <a:xfrm>
            <a:off x="2726513" y="374648"/>
            <a:ext cx="2340191" cy="369332"/>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Background</a:t>
            </a:r>
          </a:p>
        </p:txBody>
      </p:sp>
      <p:sp>
        <p:nvSpPr>
          <p:cNvPr id="29" name="文本框 28">
            <a:extLst>
              <a:ext uri="{FF2B5EF4-FFF2-40B4-BE49-F238E27FC236}">
                <a16:creationId xmlns:a16="http://schemas.microsoft.com/office/drawing/2014/main" id="{316277D1-342E-CAE7-BE89-616572B856AC}"/>
              </a:ext>
            </a:extLst>
          </p:cNvPr>
          <p:cNvSpPr txBox="1"/>
          <p:nvPr/>
        </p:nvSpPr>
        <p:spPr>
          <a:xfrm>
            <a:off x="5285511" y="358671"/>
            <a:ext cx="1839787"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Algorithm</a:t>
            </a:r>
          </a:p>
        </p:txBody>
      </p:sp>
      <p:sp>
        <p:nvSpPr>
          <p:cNvPr id="30" name="文本框 29">
            <a:extLst>
              <a:ext uri="{FF2B5EF4-FFF2-40B4-BE49-F238E27FC236}">
                <a16:creationId xmlns:a16="http://schemas.microsoft.com/office/drawing/2014/main" id="{00225ECA-D787-4ED4-6834-8772C0BA242E}"/>
              </a:ext>
            </a:extLst>
          </p:cNvPr>
          <p:cNvSpPr txBox="1"/>
          <p:nvPr/>
        </p:nvSpPr>
        <p:spPr>
          <a:xfrm>
            <a:off x="7344105" y="374648"/>
            <a:ext cx="1534832"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Experiment</a:t>
            </a:r>
          </a:p>
        </p:txBody>
      </p:sp>
      <p:sp>
        <p:nvSpPr>
          <p:cNvPr id="31" name="文本框 30">
            <a:extLst>
              <a:ext uri="{FF2B5EF4-FFF2-40B4-BE49-F238E27FC236}">
                <a16:creationId xmlns:a16="http://schemas.microsoft.com/office/drawing/2014/main" id="{CB5C316D-B198-383C-6EF2-1374B3332663}"/>
              </a:ext>
            </a:extLst>
          </p:cNvPr>
          <p:cNvSpPr txBox="1"/>
          <p:nvPr/>
        </p:nvSpPr>
        <p:spPr>
          <a:xfrm>
            <a:off x="9097744" y="358671"/>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Future plans</a:t>
            </a:r>
          </a:p>
        </p:txBody>
      </p:sp>
      <p:pic>
        <p:nvPicPr>
          <p:cNvPr id="3" name="音频 2">
            <a:hlinkClick r:id="" action="ppaction://media"/>
            <a:extLst>
              <a:ext uri="{FF2B5EF4-FFF2-40B4-BE49-F238E27FC236}">
                <a16:creationId xmlns:a16="http://schemas.microsoft.com/office/drawing/2014/main" id="{B0CEE8CA-CBDD-72E2-CBFF-F69DBA62C82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265612519"/>
      </p:ext>
    </p:extLst>
  </p:cSld>
  <p:clrMapOvr>
    <a:masterClrMapping/>
  </p:clrMapOvr>
  <mc:AlternateContent xmlns:mc="http://schemas.openxmlformats.org/markup-compatibility/2006">
    <mc:Choice xmlns:p14="http://schemas.microsoft.com/office/powerpoint/2010/main" Requires="p14">
      <p:transition spd="slow" p14:dur="2000" advTm="49417"/>
    </mc:Choice>
    <mc:Fallback>
      <p:transition spd="slow" advTm="49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0062" x="7554913" y="2776538"/>
          <p14:tracePt t="30066" x="7559675" y="2776538"/>
          <p14:tracePt t="30069" x="7577138" y="2776538"/>
          <p14:tracePt t="30072" x="7588250" y="2776538"/>
          <p14:tracePt t="30074" x="7594600" y="2776538"/>
          <p14:tracePt t="30078" x="7605713" y="2771775"/>
          <p14:tracePt t="30081" x="7627938" y="2771775"/>
          <p14:tracePt t="30084" x="7632700" y="2771775"/>
          <p14:tracePt t="30086" x="7639050" y="2771775"/>
          <p14:tracePt t="30182" x="7937500" y="2749550"/>
          <p14:tracePt t="30188" x="7942263" y="2749550"/>
          <p14:tracePt t="30194" x="7948613" y="2749550"/>
          <p14:tracePt t="30201" x="7953375" y="2749550"/>
          <p14:tracePt t="30204" x="7964488" y="2749550"/>
          <p14:tracePt t="30208" x="7970838" y="2749550"/>
          <p14:tracePt t="30212" x="7975600" y="2749550"/>
          <p14:tracePt t="30216" x="7981950" y="2749550"/>
          <p14:tracePt t="30222" x="7993063" y="2749550"/>
          <p14:tracePt t="30224" x="7993063" y="2754313"/>
          <p14:tracePt t="30226" x="7999413" y="2754313"/>
          <p14:tracePt t="30235" x="8015288" y="2754313"/>
          <p14:tracePt t="30242" x="8021638" y="2754313"/>
          <p14:tracePt t="30244" x="8026400" y="2760663"/>
          <p14:tracePt t="30246" x="8032750" y="2760663"/>
          <p14:tracePt t="30251" x="8037513" y="2765425"/>
          <p14:tracePt t="30264" x="8054975" y="2771775"/>
          <p14:tracePt t="30267" x="8054975" y="2776538"/>
          <p14:tracePt t="30270" x="8061325" y="2776538"/>
          <p14:tracePt t="30278" x="8072438" y="2787650"/>
          <p14:tracePt t="30281" x="8077200" y="2794000"/>
          <p14:tracePt t="30289" x="8088313" y="2805113"/>
          <p14:tracePt t="30291" x="8088313" y="2809875"/>
          <p14:tracePt t="30299" x="8099425" y="2822575"/>
          <p14:tracePt t="30303" x="8105775" y="2827338"/>
          <p14:tracePt t="30306" x="8105775" y="2833688"/>
          <p14:tracePt t="30307" x="8105775" y="2838450"/>
          <p14:tracePt t="30311" x="8110538" y="2844800"/>
          <p14:tracePt t="30318" x="8110538" y="2849563"/>
          <p14:tracePt t="30326" x="8116888" y="2855913"/>
          <p14:tracePt t="30334" x="8116888" y="2867025"/>
          <p14:tracePt t="30335" x="8121650" y="2867025"/>
          <p14:tracePt t="30341" x="8121650" y="2878138"/>
          <p14:tracePt t="30342" x="8121650" y="2884488"/>
          <p14:tracePt t="30343" x="8128000" y="2884488"/>
          <p14:tracePt t="30348" x="8128000" y="2895600"/>
          <p14:tracePt t="30349" x="8134350" y="2906713"/>
          <p14:tracePt t="30354" x="8145463" y="2917825"/>
          <p14:tracePt t="30355" x="8145463" y="2928938"/>
          <p14:tracePt t="30360" x="8156575" y="2944813"/>
          <p14:tracePt t="30362" x="8161338" y="2957513"/>
          <p14:tracePt t="30367" x="8172450" y="2979738"/>
          <p14:tracePt t="30368" x="8183563" y="2990850"/>
          <p14:tracePt t="30371" x="8189913" y="2995613"/>
          <p14:tracePt t="30373" x="8194675" y="3006725"/>
          <p14:tracePt t="30374" x="8207375" y="3019425"/>
          <p14:tracePt t="30376" x="8212138" y="3024188"/>
          <p14:tracePt t="30381" x="8229600" y="3046413"/>
          <p14:tracePt t="30382" x="8234363" y="3052763"/>
          <p14:tracePt t="30384" x="8240713" y="3057525"/>
          <p14:tracePt t="30388" x="8256588" y="3074988"/>
          <p14:tracePt t="30390" x="8262938" y="3086100"/>
          <p14:tracePt t="30395" x="8291513" y="3108325"/>
          <p14:tracePt t="30397" x="8302625" y="3114675"/>
          <p14:tracePt t="30398" x="8313738" y="3125788"/>
          <p14:tracePt t="30400" x="8318500" y="3130550"/>
          <p14:tracePt t="30404" x="8347075" y="3152775"/>
          <p14:tracePt t="30408" x="8380413" y="3187700"/>
          <p14:tracePt t="30410" x="8402638" y="3203575"/>
          <p14:tracePt t="30412" x="8408988" y="3214688"/>
          <p14:tracePt t="30413" x="8420100" y="3221038"/>
          <p14:tracePt t="30418" x="8470900" y="3265488"/>
          <p14:tracePt t="30419" x="8493125" y="3282950"/>
          <p14:tracePt t="30421" x="8499475" y="3282950"/>
          <p14:tracePt t="30425" x="8550275" y="3327400"/>
          <p14:tracePt t="30426" x="8566150" y="3333750"/>
          <p14:tracePt t="30428" x="8588375" y="3349625"/>
          <p14:tracePt t="30429" x="8616950" y="3373438"/>
          <p14:tracePt t="30431" x="8623300" y="3384550"/>
          <p14:tracePt t="30432" x="8639175" y="3395663"/>
          <p14:tracePt t="30434" x="8650288" y="3400425"/>
          <p14:tracePt t="30439" x="8723313" y="3451225"/>
          <p14:tracePt t="30441" x="8763000" y="3479800"/>
          <p14:tracePt t="30443" x="8791575" y="3495675"/>
          <p14:tracePt t="30445" x="8813800" y="3513138"/>
          <p14:tracePt t="30449" x="8853488" y="3535363"/>
          <p14:tracePt t="30457" x="8948738" y="3597275"/>
          <p14:tracePt t="30459" x="8970963" y="3608388"/>
          <p14:tracePt t="30460" x="8982075" y="3614738"/>
          <p14:tracePt t="30461" x="8993188" y="3619500"/>
          <p14:tracePt t="30462" x="9004300" y="3625850"/>
          <p14:tracePt t="30466" x="9039225" y="3643313"/>
          <p14:tracePt t="30468" x="9055100" y="3648075"/>
          <p14:tracePt t="30470" x="9061450" y="3654425"/>
          <p14:tracePt t="30472" x="9083675" y="3659188"/>
          <p14:tracePt t="30473" x="9101138" y="3670300"/>
          <p14:tracePt t="30478" x="9117013" y="3676650"/>
          <p14:tracePt t="30479" x="9123363" y="3676650"/>
          <p14:tracePt t="30480" x="9123363" y="3681413"/>
          <p14:tracePt t="30481" x="9134475" y="3681413"/>
          <p14:tracePt t="30487" x="9145588" y="3687763"/>
          <p14:tracePt t="30492" x="9156700" y="3687763"/>
          <p14:tracePt t="30498" x="9163050" y="3692525"/>
          <p14:tracePt t="30523" x="9156700" y="3692525"/>
          <p14:tracePt t="30527" x="9145588" y="3692525"/>
          <p14:tracePt t="30529" x="9134475" y="3698875"/>
          <p14:tracePt t="30532" x="9128125" y="3698875"/>
          <p14:tracePt t="30535" x="9105900" y="3705225"/>
          <p14:tracePt t="30539" x="9083675" y="3705225"/>
          <p14:tracePt t="30542" x="9055100" y="3709988"/>
          <p14:tracePt t="30543" x="9043988" y="3709988"/>
          <p14:tracePt t="30545" x="9032875" y="3709988"/>
          <p14:tracePt t="30549" x="8977313" y="3716338"/>
          <p14:tracePt t="30551" x="8970963" y="3716338"/>
          <p14:tracePt t="30554" x="8926513" y="3716338"/>
          <p14:tracePt t="30556" x="8915400" y="3716338"/>
          <p14:tracePt t="30557" x="8893175" y="3721100"/>
          <p14:tracePt t="30558" x="8880475" y="3721100"/>
          <p14:tracePt t="30563" x="8831263" y="3721100"/>
          <p14:tracePt t="30564" x="8820150" y="3721100"/>
          <p14:tracePt t="30565" x="8802688" y="3727450"/>
          <p14:tracePt t="30571" x="8734425" y="3727450"/>
          <p14:tracePt t="30573" x="8707438" y="3727450"/>
          <p14:tracePt t="30574" x="8689975" y="3727450"/>
          <p14:tracePt t="30576" x="8678863" y="3727450"/>
          <p14:tracePt t="30577" x="8661400" y="3727450"/>
          <p14:tracePt t="30578" x="8628063" y="3732213"/>
          <p14:tracePt t="30581" x="8616950" y="3732213"/>
          <p14:tracePt t="30583" x="8594725" y="3732213"/>
          <p14:tracePt t="30584" x="8537575" y="3732213"/>
          <p14:tracePt t="30585" x="8526463" y="3732213"/>
          <p14:tracePt t="30587" x="8510588" y="3732213"/>
          <p14:tracePt t="30590" x="8464550" y="3732213"/>
          <p14:tracePt t="30592" x="8442325" y="3732213"/>
          <p14:tracePt t="30594" x="8415338" y="3732213"/>
          <p14:tracePt t="30597" x="8364538" y="3738563"/>
          <p14:tracePt t="30598" x="8335963" y="3738563"/>
          <p14:tracePt t="30600" x="8318500" y="3738563"/>
          <p14:tracePt t="30604" x="8245475" y="3738563"/>
          <p14:tracePt t="30609" x="8139113" y="3743325"/>
          <p14:tracePt t="30611" x="8083550" y="3743325"/>
          <p14:tracePt t="30613" x="8066088" y="3743325"/>
          <p14:tracePt t="30618" x="7970838" y="3749675"/>
          <p14:tracePt t="30619" x="7913688" y="3749675"/>
          <p14:tracePt t="30621" x="7891463" y="3749675"/>
          <p14:tracePt t="30623" x="7875588" y="3749675"/>
          <p14:tracePt t="30624" x="7840663" y="3749675"/>
          <p14:tracePt t="30625" x="7773988" y="3749675"/>
          <p14:tracePt t="30627" x="7762875" y="3749675"/>
          <p14:tracePt t="30631" x="7643813" y="3749675"/>
          <p14:tracePt t="30633" x="7605713" y="3749675"/>
          <p14:tracePt t="30637" x="7504113" y="3749675"/>
          <p14:tracePt t="30638" x="7453313" y="3749675"/>
          <p14:tracePt t="30640" x="7424738" y="3749675"/>
          <p14:tracePt t="30643" x="7346950" y="3749675"/>
          <p14:tracePt t="30645" x="7296150" y="3749675"/>
          <p14:tracePt t="30646" x="7256463" y="3749675"/>
          <p14:tracePt t="30648" x="7216775" y="3749675"/>
          <p14:tracePt t="30652" x="7116763" y="3749675"/>
          <p14:tracePt t="30659" x="6964363" y="3749675"/>
          <p14:tracePt t="30660" x="6913563" y="3749675"/>
          <p14:tracePt t="30662" x="6880225" y="3749675"/>
          <p14:tracePt t="30666" x="6784975" y="3754438"/>
          <p14:tracePt t="30667" x="6727825" y="3754438"/>
          <p14:tracePt t="30669" x="6705600" y="3760788"/>
          <p14:tracePt t="30673" x="6632575" y="3760788"/>
          <p14:tracePt t="30675" x="6570663" y="3765550"/>
          <p14:tracePt t="30676" x="6530975" y="3765550"/>
          <p14:tracePt t="30682" x="6419850" y="3771900"/>
          <p14:tracePt t="30696" x="6115050" y="3794125"/>
          <p14:tracePt t="30699" x="6053138" y="3800475"/>
          <p14:tracePt t="30703" x="5957888" y="3811588"/>
          <p14:tracePt t="30706" x="5907088" y="3816350"/>
          <p14:tracePt t="30708" x="5845175" y="3822700"/>
          <p14:tracePt t="30709" x="5811838" y="3827463"/>
          <p14:tracePt t="30710" x="5795963" y="3827463"/>
          <p14:tracePt t="30712" x="5778500" y="3827463"/>
          <p14:tracePt t="30716" x="5676900" y="3844925"/>
          <p14:tracePt t="30717" x="5643563" y="3851275"/>
          <p14:tracePt t="30718" x="5626100" y="3856038"/>
          <p14:tracePt t="30720" x="5592763" y="3856038"/>
          <p14:tracePt t="30722" x="5575300" y="3862388"/>
          <p14:tracePt t="30724" x="5541963" y="3867150"/>
          <p14:tracePt t="30729" x="5464175" y="3873500"/>
          <p14:tracePt t="30730" x="5446713" y="3878263"/>
          <p14:tracePt t="30731" x="5418138" y="3884613"/>
          <p14:tracePt t="30732" x="5402263" y="3884613"/>
          <p14:tracePt t="30738" x="5334000" y="3889375"/>
          <p14:tracePt t="30740" x="5311775" y="3895725"/>
          <p14:tracePt t="30744" x="5260975" y="3906838"/>
          <p14:tracePt t="30745" x="5249863" y="3906838"/>
          <p14:tracePt t="30747" x="5232400" y="3906838"/>
          <p14:tracePt t="30749" x="5199063" y="3906838"/>
          <p14:tracePt t="30751" x="5183188" y="3913188"/>
          <p14:tracePt t="30752" x="5159375" y="3913188"/>
          <p14:tracePt t="30753" x="5154613" y="3913188"/>
          <p14:tracePt t="30757" x="5114925" y="3917950"/>
          <p14:tracePt t="30759" x="5110163" y="3917950"/>
          <p14:tracePt t="30763" x="5070475" y="3917950"/>
          <p14:tracePt t="30764" x="5059363" y="3924300"/>
          <p14:tracePt t="30765" x="5024438" y="3924300"/>
          <p14:tracePt t="30767" x="5008563" y="3924300"/>
          <p14:tracePt t="30769" x="4991100" y="3929063"/>
          <p14:tracePt t="30771" x="4968875" y="3929063"/>
          <p14:tracePt t="30772" x="4940300" y="3935413"/>
          <p14:tracePt t="30773" x="4935538" y="3935413"/>
          <p14:tracePt t="30775" x="4924425" y="3935413"/>
          <p14:tracePt t="30778" x="4856163" y="3935413"/>
          <p14:tracePt t="30783" x="4800600" y="3935413"/>
          <p14:tracePt t="30785" x="4772025" y="3935413"/>
          <p14:tracePt t="30786" x="4743450" y="3935413"/>
          <p14:tracePt t="30787" x="4727575" y="3935413"/>
          <p14:tracePt t="30789" x="4710113" y="3935413"/>
          <p14:tracePt t="30791" x="4694238" y="3935413"/>
          <p14:tracePt t="30792" x="4676775" y="3935413"/>
          <p14:tracePt t="30793" x="4659313" y="3935413"/>
          <p14:tracePt t="30795" x="4632325" y="3935413"/>
          <p14:tracePt t="30797" x="4586288" y="3935413"/>
          <p14:tracePt t="30799" x="4559300" y="3935413"/>
          <p14:tracePt t="30801" x="4513263" y="3935413"/>
          <p14:tracePt t="30803" x="4497388" y="3940175"/>
          <p14:tracePt t="30806" x="4429125" y="3940175"/>
          <p14:tracePt t="30808" x="4418013" y="3940175"/>
          <p14:tracePt t="30812" x="4338638" y="3940175"/>
          <p14:tracePt t="30813" x="4327525" y="3940175"/>
          <p14:tracePt t="30815" x="4289425" y="3940175"/>
          <p14:tracePt t="30816" x="4278313" y="3940175"/>
          <p14:tracePt t="30818" x="4249738" y="3940175"/>
          <p14:tracePt t="30820" x="4232275" y="3940175"/>
          <p14:tracePt t="30821" x="4198938" y="3940175"/>
          <p14:tracePt t="30822" x="4187825" y="3940175"/>
          <p14:tracePt t="30826" x="4143375" y="3946525"/>
          <p14:tracePt t="30827" x="4130675" y="3946525"/>
          <p14:tracePt t="30830" x="4103688" y="3946525"/>
          <p14:tracePt t="30831" x="4086225" y="3946525"/>
          <p14:tracePt t="30833" x="4075113" y="3946525"/>
          <p14:tracePt t="30834" x="4057650" y="3946525"/>
          <p14:tracePt t="30836" x="4046538" y="3946525"/>
          <p14:tracePt t="30840" x="4008438" y="3946525"/>
          <p14:tracePt t="30842" x="3984625" y="3946525"/>
          <p14:tracePt t="30844" x="3973513" y="3946525"/>
          <p14:tracePt t="30848" x="3940175" y="3946525"/>
          <p14:tracePt t="30852" x="3906838" y="3946525"/>
          <p14:tracePt t="30854" x="3895725" y="3946525"/>
          <p14:tracePt t="30855" x="3878263" y="3946525"/>
          <p14:tracePt t="30857" x="3873500" y="3946525"/>
          <p14:tracePt t="30862" x="3827463" y="3951288"/>
          <p14:tracePt t="30864" x="3822700" y="3951288"/>
          <p14:tracePt t="30868" x="3789363" y="3951288"/>
          <p14:tracePt t="30869" x="3771900" y="3951288"/>
          <p14:tracePt t="30870" x="3765550" y="3951288"/>
          <p14:tracePt t="30875" x="3732213" y="3951288"/>
          <p14:tracePt t="30876" x="3721100" y="3951288"/>
          <p14:tracePt t="30878" x="3714750" y="3951288"/>
          <p14:tracePt t="30880" x="3709988" y="3951288"/>
          <p14:tracePt t="30881" x="3676650" y="3951288"/>
          <p14:tracePt t="30883" x="3670300" y="3951288"/>
          <p14:tracePt t="30884" x="3654425" y="3951288"/>
          <p14:tracePt t="30886" x="3648075" y="3951288"/>
          <p14:tracePt t="30892" x="3608388" y="3951288"/>
          <p14:tracePt t="30895" x="3586163" y="3957638"/>
          <p14:tracePt t="30897" x="3575050" y="3957638"/>
          <p14:tracePt t="30899" x="3563938" y="3957638"/>
          <p14:tracePt t="30901" x="3557588" y="3957638"/>
          <p14:tracePt t="30902" x="3552825" y="3957638"/>
          <p14:tracePt t="30903" x="3541713" y="3957638"/>
          <p14:tracePt t="30904" x="3535363" y="3957638"/>
          <p14:tracePt t="30911" x="3502025" y="3957638"/>
          <p14:tracePt t="30913" x="3495675" y="3957638"/>
          <p14:tracePt t="30917" x="3473450" y="3957638"/>
          <p14:tracePt t="30919" x="3468688" y="3957638"/>
          <p14:tracePt t="30923" x="3451225" y="3957638"/>
          <p14:tracePt t="30924" x="3440113" y="3957638"/>
          <p14:tracePt t="30928" x="3422650" y="3957638"/>
          <p14:tracePt t="30930" x="3417888" y="3957638"/>
          <p14:tracePt t="30936" x="3389313" y="3962400"/>
          <p14:tracePt t="30938" x="3378200" y="3962400"/>
          <p14:tracePt t="30940" x="3371850" y="3962400"/>
          <p14:tracePt t="30944" x="3360738" y="3962400"/>
          <p14:tracePt t="30945" x="3349625" y="3962400"/>
          <p14:tracePt t="30949" x="3344863" y="3962400"/>
          <p14:tracePt t="30950" x="3327400" y="3962400"/>
          <p14:tracePt t="30956" x="3316288" y="3962400"/>
          <p14:tracePt t="30958" x="3305175" y="3962400"/>
          <p14:tracePt t="30963" x="3282950" y="3962400"/>
          <p14:tracePt t="30965" x="3271838" y="3962400"/>
          <p14:tracePt t="30970" x="3265488" y="3962400"/>
          <p14:tracePt t="30972" x="3249613" y="3962400"/>
          <p14:tracePt t="30977" x="3243263" y="3962400"/>
          <p14:tracePt t="30978" x="3232150" y="3962400"/>
          <p14:tracePt t="30984" x="3221038" y="3962400"/>
          <p14:tracePt t="30987" x="3209925" y="3962400"/>
          <p14:tracePt t="30988" x="3203575" y="3962400"/>
          <p14:tracePt t="30993" x="3192463" y="3962400"/>
          <p14:tracePt t="30998" x="3187700" y="3962400"/>
          <p14:tracePt t="30999" x="3176588" y="3962400"/>
          <p14:tracePt t="31005" x="3170238" y="3962400"/>
          <p14:tracePt t="31012" x="3163888" y="3968750"/>
          <p14:tracePt t="31019" x="3159125" y="3968750"/>
          <p14:tracePt t="31165" x="3163888" y="3968750"/>
          <p14:tracePt t="31181" x="3187700" y="3968750"/>
          <p14:tracePt t="31271" x="3225800" y="3973513"/>
          <p14:tracePt t="31287" x="3232150" y="3973513"/>
          <p14:tracePt t="31317" x="3232150" y="3979863"/>
          <p14:tracePt t="31321" x="3238500" y="3979863"/>
          <p14:tracePt t="31335" x="3243263" y="3979863"/>
          <p14:tracePt t="31342" x="3249613" y="3979863"/>
          <p14:tracePt t="31347" x="3254375" y="3986213"/>
          <p14:tracePt t="31353" x="3260725" y="3986213"/>
          <p14:tracePt t="31354" x="3265488" y="3990975"/>
          <p14:tracePt t="31361" x="3276600" y="3990975"/>
          <p14:tracePt t="31366" x="3282950" y="3990975"/>
          <p14:tracePt t="31374" x="3287713" y="3990975"/>
          <p14:tracePt t="31376" x="3294063" y="3990975"/>
          <p14:tracePt t="31378" x="3298825" y="3990975"/>
          <p14:tracePt t="31380" x="3298825" y="3997325"/>
          <p14:tracePt t="31385" x="3305175" y="3997325"/>
          <p14:tracePt t="31398" x="3311525" y="4002088"/>
          <p14:tracePt t="31405" x="3316288" y="4002088"/>
          <p14:tracePt t="31411" x="3322638" y="4002088"/>
          <p14:tracePt t="31415" x="3322638" y="4008438"/>
          <p14:tracePt t="31416" x="3327400" y="4008438"/>
          <p14:tracePt t="31423" x="3333750" y="4013200"/>
          <p14:tracePt t="31431" x="3338513" y="4013200"/>
          <p14:tracePt t="31436" x="3344863" y="4013200"/>
          <p14:tracePt t="31446" x="3349625" y="4013200"/>
          <p14:tracePt t="31463" x="3355975" y="4013200"/>
          <p14:tracePt t="31467" x="3355975" y="4019550"/>
          <p14:tracePt t="31473" x="3360738" y="4019550"/>
          <p14:tracePt t="31478" x="3367088" y="4019550"/>
          <p14:tracePt t="31495" x="3384550" y="4002088"/>
          <p14:tracePt t="31501" x="3389313" y="3997325"/>
          <p14:tracePt t="31505" x="3395663" y="3986213"/>
          <p14:tracePt t="31507" x="3395663" y="3979863"/>
          <p14:tracePt t="31873" x="3395663" y="3973513"/>
          <p14:tracePt t="31891" x="3395663" y="3968750"/>
          <p14:tracePt t="31914" x="3395663" y="3962400"/>
          <p14:tracePt t="31926" x="3395663" y="3957638"/>
          <p14:tracePt t="31964" x="3395663" y="3951288"/>
          <p14:tracePt t="33028" x="3400425" y="3951288"/>
          <p14:tracePt t="33039" x="3400425" y="3946525"/>
          <p14:tracePt t="33181" x="3429000" y="3935413"/>
          <p14:tracePt t="39040" x="3433763" y="3935413"/>
          <p14:tracePt t="39045" x="3440113" y="3935413"/>
          <p14:tracePt t="39176" x="3473450" y="3946525"/>
          <p14:tracePt t="39613" x="3479800" y="3946525"/>
          <p14:tracePt t="39622" x="3484563" y="3946525"/>
          <p14:tracePt t="39651" x="3495675" y="3946525"/>
          <p14:tracePt t="39654" x="3502025" y="3946525"/>
          <p14:tracePt t="39660" x="3506788" y="3951288"/>
          <p14:tracePt t="39663" x="3513138" y="3951288"/>
          <p14:tracePt t="39666" x="3519488" y="3951288"/>
          <p14:tracePt t="39673" x="3530600" y="3951288"/>
          <p14:tracePt t="39676" x="3535363" y="3951288"/>
          <p14:tracePt t="39681" x="3546475" y="3957638"/>
          <p14:tracePt t="39694" x="3592513" y="3962400"/>
          <p14:tracePt t="39697" x="3614738" y="3968750"/>
          <p14:tracePt t="39700" x="3625850" y="3968750"/>
          <p14:tracePt t="39701" x="3630613" y="3968750"/>
          <p14:tracePt t="39706" x="3654425" y="3979863"/>
          <p14:tracePt t="39708" x="3687763" y="3979863"/>
          <p14:tracePt t="39709" x="3703638" y="3986213"/>
          <p14:tracePt t="39711" x="3709988" y="3986213"/>
          <p14:tracePt t="39716" x="3749675" y="3997325"/>
          <p14:tracePt t="39718" x="3771900" y="4002088"/>
          <p14:tracePt t="39720" x="3800475" y="4008438"/>
          <p14:tracePt t="39723" x="3816350" y="4013200"/>
          <p14:tracePt t="39725" x="3844925" y="4019550"/>
          <p14:tracePt t="39726" x="3849688" y="4019550"/>
          <p14:tracePt t="39728" x="3873500" y="4024313"/>
          <p14:tracePt t="39729" x="3884613" y="4030663"/>
          <p14:tracePt t="39730" x="3900488" y="4035425"/>
          <p14:tracePt t="39731" x="3917950" y="4035425"/>
          <p14:tracePt t="39732" x="3929063" y="4041775"/>
          <p14:tracePt t="39735" x="3951288" y="4048125"/>
          <p14:tracePt t="39737" x="3997325" y="4059238"/>
          <p14:tracePt t="39739" x="4013200" y="4064000"/>
          <p14:tracePt t="39741" x="4024313" y="4064000"/>
          <p14:tracePt t="39742" x="4052888" y="4075113"/>
          <p14:tracePt t="39743" x="4070350" y="4081463"/>
          <p14:tracePt t="39744" x="4081463" y="4081463"/>
          <p14:tracePt t="39750" x="4148138" y="4097338"/>
          <p14:tracePt t="39752" x="4165600" y="4108450"/>
          <p14:tracePt t="39753" x="4198938" y="4114800"/>
          <p14:tracePt t="39758" x="4260850" y="4132263"/>
          <p14:tracePt t="39760" x="4271963" y="4132263"/>
          <p14:tracePt t="39764" x="4333875" y="4148138"/>
          <p14:tracePt t="39766" x="4356100" y="4154488"/>
          <p14:tracePt t="39768" x="4389438" y="4165600"/>
          <p14:tracePt t="39770" x="4413250" y="4165600"/>
          <p14:tracePt t="39772" x="4440238" y="4170363"/>
          <p14:tracePt t="39773" x="4462463" y="4181475"/>
          <p14:tracePt t="39775" x="4486275" y="4181475"/>
          <p14:tracePt t="39777" x="4508500" y="4187825"/>
          <p14:tracePt t="39778" x="4530725" y="4194175"/>
          <p14:tracePt t="39781" x="4552950" y="4198938"/>
          <p14:tracePt t="39784" x="4575175" y="4205288"/>
          <p14:tracePt t="39786" x="4625975" y="4216400"/>
          <p14:tracePt t="39788" x="4637088" y="4216400"/>
          <p14:tracePt t="39792" x="4694238" y="4232275"/>
          <p14:tracePt t="39793" x="4716463" y="4232275"/>
          <p14:tracePt t="39797" x="4732338" y="4238625"/>
          <p14:tracePt t="39800" x="4800600" y="4249738"/>
          <p14:tracePt t="39801" x="4822825" y="4256088"/>
          <p14:tracePt t="39807" x="4878388" y="4260850"/>
          <p14:tracePt t="39808" x="4889500" y="4267200"/>
          <p14:tracePt t="39813" x="4902200" y="4271963"/>
          <p14:tracePt t="39814" x="4979988" y="4283075"/>
          <p14:tracePt t="39816" x="4991100" y="4289425"/>
          <p14:tracePt t="39820" x="5053013" y="4294188"/>
          <p14:tracePt t="39822" x="5059363" y="4300538"/>
          <p14:tracePt t="39826" x="5103813" y="4305300"/>
          <p14:tracePt t="39827" x="5132388" y="4311650"/>
          <p14:tracePt t="39830" x="5159375" y="4316413"/>
          <p14:tracePt t="39832" x="5183188" y="4322763"/>
          <p14:tracePt t="39834" x="5194300" y="4322763"/>
          <p14:tracePt t="39835" x="5221288" y="4329113"/>
          <p14:tracePt t="39837" x="5232400" y="4329113"/>
          <p14:tracePt t="39838" x="5245100" y="4329113"/>
          <p14:tracePt t="39839" x="5260975" y="4333875"/>
          <p14:tracePt t="39841" x="5267325" y="4333875"/>
          <p14:tracePt t="39844" x="5300663" y="4344988"/>
          <p14:tracePt t="39846" x="5318125" y="4344988"/>
          <p14:tracePt t="39847" x="5322888" y="4344988"/>
          <p14:tracePt t="39849" x="5329238" y="4344988"/>
          <p14:tracePt t="39850" x="5362575" y="4351338"/>
          <p14:tracePt t="39855" x="5407025" y="4362450"/>
          <p14:tracePt t="39860" x="5440363" y="4367213"/>
          <p14:tracePt t="39862" x="5446713" y="4367213"/>
          <p14:tracePt t="39863" x="5453063" y="4367213"/>
          <p14:tracePt t="39864" x="5464175" y="4373563"/>
          <p14:tracePt t="39867" x="5475288" y="4373563"/>
          <p14:tracePt t="39868" x="5480050" y="4373563"/>
          <p14:tracePt t="39870" x="5486400" y="4373563"/>
          <p14:tracePt t="39871" x="5491163" y="4373563"/>
          <p14:tracePt t="39873" x="5502275" y="4378325"/>
          <p14:tracePt t="39875" x="5514975" y="4378325"/>
          <p14:tracePt t="39877" x="5519738" y="4378325"/>
          <p14:tracePt t="39882" x="5530850" y="4384675"/>
          <p14:tracePt t="39883" x="5541963" y="4384675"/>
          <p14:tracePt t="39888" x="5548313" y="4384675"/>
          <p14:tracePt t="39890" x="5553075" y="4384675"/>
          <p14:tracePt t="39891" x="5559425" y="4384675"/>
          <p14:tracePt t="39893" x="5564188" y="4391025"/>
          <p14:tracePt t="39897" x="5570538" y="4391025"/>
          <p14:tracePt t="39901" x="5570538" y="4395788"/>
          <p14:tracePt t="39902" x="5575300" y="4395788"/>
          <p14:tracePt t="39908" x="5588000" y="4395788"/>
          <p14:tracePt t="39915" x="5592763" y="4395788"/>
          <p14:tracePt t="39922" x="5603875" y="4402138"/>
          <p14:tracePt t="39943" x="5621338" y="4406900"/>
          <p14:tracePt t="39947" x="5632450" y="4406900"/>
          <p14:tracePt t="39956" x="5637213" y="4406900"/>
          <p14:tracePt t="39960" x="5637213" y="4413250"/>
          <p14:tracePt t="40350" x="5632450" y="4413250"/>
          <p14:tracePt t="40355" x="5626100" y="4413250"/>
          <p14:tracePt t="40389" x="5614988" y="4418013"/>
          <p14:tracePt t="40395" x="5603875" y="4418013"/>
          <p14:tracePt t="40402" x="5599113" y="4418013"/>
          <p14:tracePt t="40410" x="5592763" y="4424363"/>
          <p14:tracePt t="40417" x="5588000" y="4424363"/>
          <p14:tracePt t="40422" x="5581650" y="4424363"/>
          <p14:tracePt t="40429" x="5575300" y="4429125"/>
          <p14:tracePt t="40432" x="5570538" y="4429125"/>
          <p14:tracePt t="40438" x="5564188" y="4429125"/>
          <p14:tracePt t="40443" x="5559425" y="4429125"/>
          <p14:tracePt t="40450" x="5553075" y="4429125"/>
          <p14:tracePt t="40452" x="5548313" y="4429125"/>
          <p14:tracePt t="40458" x="5541963" y="4429125"/>
          <p14:tracePt t="40461" x="5537200" y="4429125"/>
          <p14:tracePt t="40472" x="5519738" y="4435475"/>
          <p14:tracePt t="40474" x="5514975" y="4435475"/>
          <p14:tracePt t="40479" x="5508625" y="4440238"/>
          <p14:tracePt t="40482" x="5502275" y="4440238"/>
          <p14:tracePt t="40486" x="5497513" y="4440238"/>
          <p14:tracePt t="40491" x="5491163" y="4440238"/>
          <p14:tracePt t="40498" x="5480050" y="4440238"/>
          <p14:tracePt t="40506" x="5475288" y="4446588"/>
          <p14:tracePt t="40513" x="5468938" y="4446588"/>
          <p14:tracePt t="40528" x="5464175" y="4446588"/>
          <p14:tracePt t="40534" x="5457825" y="4446588"/>
          <p14:tracePt t="40550" x="5453063" y="4446588"/>
          <p14:tracePt t="40563" x="5453063" y="4451350"/>
          <p14:tracePt t="40567" x="5446713" y="4451350"/>
          <p14:tracePt t="40575" x="5440363" y="4451350"/>
          <p14:tracePt t="40583" x="5435600" y="4457700"/>
          <p14:tracePt t="40590" x="5429250" y="4464050"/>
          <p14:tracePt t="40595" x="5424488" y="4464050"/>
          <p14:tracePt t="40603" x="5418138" y="4464050"/>
          <p14:tracePt t="40610" x="5413375" y="4468813"/>
          <p14:tracePt t="40617" x="5407025" y="4468813"/>
          <p14:tracePt t="40627" x="5402263" y="4468813"/>
          <p14:tracePt t="40633" x="5395913" y="4468813"/>
          <p14:tracePt t="40636" x="5395913" y="4475163"/>
          <p14:tracePt t="40650" x="5391150" y="4475163"/>
          <p14:tracePt t="40699" x="5391150" y="4479925"/>
          <p14:tracePt t="40707" x="5384800" y="4486275"/>
          <p14:tracePt t="40714" x="5373688" y="4486275"/>
          <p14:tracePt t="40716" x="5373688" y="4491038"/>
          <p14:tracePt t="40719" x="5367338" y="4491038"/>
          <p14:tracePt t="40722" x="5362575" y="4491038"/>
          <p14:tracePt t="40724" x="5356225" y="4497388"/>
          <p14:tracePt t="40725" x="5351463" y="4497388"/>
          <p14:tracePt t="40730" x="5340350" y="4502150"/>
          <p14:tracePt t="40731" x="5334000" y="4502150"/>
          <p14:tracePt t="40733" x="5329238" y="4508500"/>
          <p14:tracePt t="40736" x="5318125" y="4513263"/>
          <p14:tracePt t="40741" x="5300663" y="4519613"/>
          <p14:tracePt t="40743" x="5294313" y="4519613"/>
          <p14:tracePt t="40745" x="5283200" y="4519613"/>
          <p14:tracePt t="40747" x="5278438" y="4524375"/>
          <p14:tracePt t="40749" x="5267325" y="4530725"/>
          <p14:tracePt t="40755" x="5256213" y="4537075"/>
          <p14:tracePt t="40756" x="5238750" y="4537075"/>
          <p14:tracePt t="40758" x="5238750" y="4541838"/>
          <p14:tracePt t="40762" x="5216525" y="4548188"/>
          <p14:tracePt t="40764" x="5210175" y="4548188"/>
          <p14:tracePt t="40769" x="5194300" y="4552950"/>
          <p14:tracePt t="40772" x="5187950" y="4559300"/>
          <p14:tracePt t="40773" x="5183188" y="4559300"/>
          <p14:tracePt t="40778" x="5176838" y="4559300"/>
          <p14:tracePt t="40783" x="5172075" y="4559300"/>
          <p14:tracePt t="40790" x="5165725" y="4564063"/>
          <p14:tracePt t="40792" x="5159375" y="4570413"/>
          <p14:tracePt t="40800" x="5154613" y="4570413"/>
          <p14:tracePt t="40807" x="5154613" y="4575175"/>
          <p14:tracePt t="40812" x="5143500" y="4575175"/>
          <p14:tracePt t="41221" x="5143500" y="4570413"/>
          <p14:tracePt t="41226" x="5143500" y="4564063"/>
          <p14:tracePt t="41293" x="5114925" y="4519613"/>
          <p14:tracePt t="41297" x="5110163" y="4519613"/>
          <p14:tracePt t="41299" x="5110163" y="4513263"/>
          <p14:tracePt t="41308" x="5110163" y="4508500"/>
          <p14:tracePt t="41313" x="5103813" y="4508500"/>
          <p14:tracePt t="41318" x="5103813" y="4502150"/>
          <p14:tracePt t="41325" x="5103813" y="4497388"/>
          <p14:tracePt t="41326" x="5099050" y="4497388"/>
          <p14:tracePt t="41350" x="5092700" y="4497388"/>
          <p14:tracePt t="48500" x="5110163" y="4497388"/>
          <p14:tracePt t="48506" x="5154613" y="4497388"/>
          <p14:tracePt t="48509" x="5199063" y="4497388"/>
          <p14:tracePt t="48511" x="5238750" y="4497388"/>
          <p14:tracePt t="48513" x="5256213" y="4497388"/>
          <p14:tracePt t="48514" x="5300663" y="4497388"/>
          <p14:tracePt t="48518" x="5367338" y="4497388"/>
          <p14:tracePt t="48520" x="5418138" y="4497388"/>
          <p14:tracePt t="48522" x="5508625" y="4497388"/>
          <p14:tracePt t="48524" x="5570538" y="4502150"/>
          <p14:tracePt t="48525" x="5632450" y="4502150"/>
          <p14:tracePt t="48527" x="5683250" y="4502150"/>
          <p14:tracePt t="48528" x="5727700" y="4502150"/>
          <p14:tracePt t="48529" x="5818188" y="4502150"/>
          <p14:tracePt t="48530" x="5868988" y="4502150"/>
          <p14:tracePt t="48532" x="5957888" y="4502150"/>
          <p14:tracePt t="48533" x="6015038" y="4502150"/>
          <p14:tracePt t="48535" x="6059488" y="4508500"/>
          <p14:tracePt t="48538" x="6223000" y="4508500"/>
          <p14:tracePt t="48540" x="6346825" y="4513263"/>
          <p14:tracePt t="48542" x="6548438" y="4519613"/>
          <p14:tracePt t="48544" x="6621463" y="4519613"/>
          <p14:tracePt t="48549" x="7026275" y="4537075"/>
          <p14:tracePt t="48551" x="7154863" y="4537075"/>
          <p14:tracePt t="48556" x="7481888" y="4552950"/>
          <p14:tracePt t="48560" x="7751763" y="4564063"/>
          <p14:tracePt t="48562" x="8134350" y="4586288"/>
          <p14:tracePt t="48564" x="8207375" y="4586288"/>
          <p14:tracePt t="48566" x="8251825" y="4586288"/>
          <p14:tracePt t="48571" x="8880475" y="4603750"/>
          <p14:tracePt t="48572" x="9101138" y="4614863"/>
          <p14:tracePt t="48576" x="9455150" y="4621213"/>
          <p14:tracePt t="48578" x="9594850" y="4632325"/>
          <p14:tracePt t="48580" x="9758363" y="4632325"/>
          <p14:tracePt t="48584" x="10167938" y="4637088"/>
          <p14:tracePt t="48586" x="10360025" y="4648200"/>
          <p14:tracePt t="48588" x="10477500" y="4648200"/>
          <p14:tracePt t="48589" x="10848975" y="4654550"/>
          <p14:tracePt t="48591" x="10904538" y="4654550"/>
          <p14:tracePt t="48596" x="11528425" y="4659313"/>
          <p14:tracePt t="48597" x="11720513" y="4659313"/>
          <p14:tracePt t="48598" x="11842750" y="4659313"/>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等腰三角形 8"/>
          <p:cNvSpPr/>
          <p:nvPr/>
        </p:nvSpPr>
        <p:spPr>
          <a:xfrm rot="10800000">
            <a:off x="3213296"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14" name="矩形 13">
            <a:extLst>
              <a:ext uri="{FF2B5EF4-FFF2-40B4-BE49-F238E27FC236}">
                <a16:creationId xmlns:a16="http://schemas.microsoft.com/office/drawing/2014/main" id="{2DE620E6-DB80-4915-871C-0217EA5DF85A}"/>
              </a:ext>
            </a:extLst>
          </p:cNvPr>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8" name="灯片编号占位符 2">
            <a:extLst>
              <a:ext uri="{FF2B5EF4-FFF2-40B4-BE49-F238E27FC236}">
                <a16:creationId xmlns:a16="http://schemas.microsoft.com/office/drawing/2014/main" id="{37534584-16A8-25F6-CC44-6F519C9C6885}"/>
              </a:ext>
            </a:extLst>
          </p:cNvPr>
          <p:cNvSpPr txBox="1">
            <a:spLocks/>
          </p:cNvSpPr>
          <p:nvPr/>
        </p:nvSpPr>
        <p:spPr>
          <a:xfrm>
            <a:off x="11504085" y="6546851"/>
            <a:ext cx="529167" cy="2508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2A7D22B-8511-4936-B7F9-1A848A7C6D5C}" type="slidenum">
              <a:rPr lang="zh-CN" altLang="en-US" smtClean="0"/>
              <a:pPr>
                <a:defRPr/>
              </a:pPr>
              <a:t>11</a:t>
            </a:fld>
            <a:endParaRPr lang="zh-CN" altLang="en-US"/>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B2B0A699-FE4D-A94B-2A5B-A042DC2B29D0}"/>
                  </a:ext>
                </a:extLst>
              </p:cNvPr>
              <p:cNvSpPr txBox="1"/>
              <p:nvPr/>
            </p:nvSpPr>
            <p:spPr>
              <a:xfrm>
                <a:off x="235127" y="1518200"/>
                <a:ext cx="11533541" cy="4479688"/>
              </a:xfrm>
              <a:prstGeom prst="rect">
                <a:avLst/>
              </a:prstGeom>
              <a:noFill/>
              <a:ln w="12700">
                <a:solidFill>
                  <a:schemeClr val="accent1"/>
                </a:solidFill>
              </a:ln>
            </p:spPr>
            <p:txBody>
              <a:bodyPr wrap="square" rtlCol="0">
                <a:spAutoFit/>
              </a:bodyPr>
              <a:lstStyle/>
              <a:p>
                <a:pPr marL="285750" indent="-285750" algn="just">
                  <a:buFont typeface="Wingdings" panose="05000000000000000000" pitchFamily="2" charset="2"/>
                  <a:buChar char="p"/>
                  <a:tabLst>
                    <a:tab pos="3599815" algn="r"/>
                  </a:tabLst>
                </a:pPr>
                <a:r>
                  <a:rPr lang="en-US" altLang="zh-CN" sz="1600" b="0" i="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rPr>
                  <a:t>Cost </a:t>
                </a:r>
                <a:r>
                  <a:rPr lang="en-US" altLang="zh-CN" sz="1600" b="0" i="0" dirty="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rPr>
                  <a:t>function </a:t>
                </a:r>
                <a:r>
                  <a:rPr lang="en-US" altLang="zh-CN" sz="1600"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calculation</a:t>
                </a:r>
              </a:p>
              <a:p>
                <a:pPr algn="r">
                  <a:tabLst>
                    <a:tab pos="3599815" algn="r"/>
                  </a:tabLst>
                </a:pPr>
                <a14:m>
                  <m:oMathPara xmlns:m="http://schemas.openxmlformats.org/officeDocument/2006/math">
                    <m:oMathParaPr>
                      <m:jc m:val="centerGroup"/>
                    </m:oMathParaPr>
                    <m:oMath xmlns:m="http://schemas.openxmlformats.org/officeDocument/2006/math">
                      <m:sSubSup>
                        <m:sSubSupPr>
                          <m:ctrlPr>
                            <a:rPr lang="zh-CN" altLang="zh-CN" sz="1600" i="1" smtClean="0">
                              <a:effectLst/>
                              <a:latin typeface="Cambria Math" panose="02040503050406030204" pitchFamily="18" charset="0"/>
                              <a:ea typeface="Cambria Math" panose="02040503050406030204" pitchFamily="18" charset="0"/>
                            </a:rPr>
                          </m:ctrlPr>
                        </m:sSubSupPr>
                        <m:e>
                          <m:r>
                            <a:rPr lang="en-US" altLang="zh-CN" sz="1600" i="1">
                              <a:effectLst/>
                              <a:latin typeface="Cambria Math" panose="02040503050406030204" pitchFamily="18" charset="0"/>
                              <a:ea typeface="等线" panose="02010600030101010101" pitchFamily="2" charset="-122"/>
                              <a:cs typeface="Times New Roman" panose="02020603050405020304" charset="0"/>
                            </a:rPr>
                            <m:t>𝐸</m:t>
                          </m:r>
                        </m:e>
                        <m:sub>
                          <m:r>
                            <a:rPr lang="en-US" altLang="zh-CN" sz="1600" i="1" smtClean="0">
                              <a:effectLst/>
                              <a:latin typeface="Cambria Math" panose="02040503050406030204" pitchFamily="18" charset="0"/>
                              <a:ea typeface="等线" panose="02010600030101010101" pitchFamily="2" charset="-122"/>
                              <a:cs typeface="Times New Roman" panose="02020603050405020304" charset="0"/>
                            </a:rPr>
                            <m:t>𝑑</m:t>
                          </m:r>
                          <m:r>
                            <a:rPr lang="en-US" altLang="zh-CN" sz="1600" i="1">
                              <a:effectLst/>
                              <a:latin typeface="Cambria Math" panose="02040503050406030204" pitchFamily="18" charset="0"/>
                              <a:ea typeface="等线" panose="02010600030101010101" pitchFamily="2" charset="-122"/>
                              <a:cs typeface="Times New Roman" panose="02020603050405020304" charset="0"/>
                            </a:rPr>
                            <m:t>,</m:t>
                          </m:r>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sub>
                        <m:sup>
                          <m:r>
                            <a:rPr lang="en-US" altLang="zh-CN" sz="1600" i="1">
                              <a:effectLst/>
                              <a:latin typeface="Cambria Math" panose="02040503050406030204" pitchFamily="18" charset="0"/>
                              <a:ea typeface="等线" panose="02010600030101010101" pitchFamily="2" charset="-122"/>
                              <a:cs typeface="Times New Roman" panose="02020603050405020304" charset="0"/>
                            </a:rPr>
                            <m:t>𝑠𝑤𝑎𝑝</m:t>
                          </m:r>
                        </m:sup>
                      </m:sSubSup>
                      <m:r>
                        <a:rPr lang="en-US" altLang="zh-CN" sz="1600" i="1">
                          <a:effectLst/>
                          <a:latin typeface="Cambria Math" panose="02040503050406030204" pitchFamily="18" charset="0"/>
                          <a:ea typeface="等线" panose="02010600030101010101" pitchFamily="2" charset="-122"/>
                          <a:cs typeface="Times New Roman" panose="02020603050405020304" charset="0"/>
                        </a:rPr>
                        <m:t>=</m:t>
                      </m:r>
                      <m:acc>
                        <m:accPr>
                          <m:chr m:val="̃"/>
                          <m:ctrlPr>
                            <a:rPr lang="zh-CN" altLang="zh-CN" sz="1600" i="1">
                              <a:effectLst/>
                              <a:latin typeface="Cambria Math" panose="02040503050406030204" pitchFamily="18" charset="0"/>
                              <a:ea typeface="Cambria Math" panose="02040503050406030204" pitchFamily="18" charset="0"/>
                            </a:rPr>
                          </m:ctrlPr>
                        </m:accPr>
                        <m:e>
                          <m:sSubSup>
                            <m:sSubSupPr>
                              <m:ctrlPr>
                                <a:rPr lang="zh-CN" altLang="zh-CN" sz="1600" i="1">
                                  <a:effectLst/>
                                  <a:latin typeface="Cambria Math" panose="02040503050406030204" pitchFamily="18" charset="0"/>
                                  <a:ea typeface="Cambria Math" panose="02040503050406030204" pitchFamily="18" charset="0"/>
                                </a:rPr>
                              </m:ctrlPr>
                            </m:sSubSupPr>
                            <m:e>
                              <m:r>
                                <a:rPr lang="en-US" altLang="zh-CN" sz="1600" i="1">
                                  <a:effectLst/>
                                  <a:latin typeface="Cambria Math" panose="02040503050406030204" pitchFamily="18" charset="0"/>
                                  <a:ea typeface="等线" panose="02010600030101010101" pitchFamily="2" charset="-122"/>
                                  <a:cs typeface="Times New Roman" panose="02020603050405020304" charset="0"/>
                                </a:rPr>
                                <m:t>𝐸</m:t>
                              </m:r>
                            </m:e>
                            <m:sub>
                              <m:r>
                                <a:rPr lang="en-US" altLang="zh-CN" sz="1600" i="1" smtClean="0">
                                  <a:effectLst/>
                                  <a:latin typeface="Cambria Math" panose="02040503050406030204" pitchFamily="18" charset="0"/>
                                  <a:ea typeface="等线" panose="02010600030101010101" pitchFamily="2" charset="-122"/>
                                  <a:cs typeface="Times New Roman" panose="02020603050405020304" charset="0"/>
                                </a:rPr>
                                <m:t>𝑑</m:t>
                              </m:r>
                              <m:r>
                                <a:rPr lang="en-US" altLang="zh-CN" sz="1600" i="1">
                                  <a:effectLst/>
                                  <a:latin typeface="Cambria Math" panose="02040503050406030204" pitchFamily="18" charset="0"/>
                                  <a:ea typeface="等线" panose="02010600030101010101" pitchFamily="2" charset="-122"/>
                                  <a:cs typeface="Times New Roman" panose="02020603050405020304" charset="0"/>
                                </a:rPr>
                                <m:t>,</m:t>
                              </m:r>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sub>
                            <m:sup>
                              <m:r>
                                <a:rPr lang="en-US" altLang="zh-CN" sz="1600" i="1">
                                  <a:effectLst/>
                                  <a:latin typeface="Cambria Math" panose="02040503050406030204" pitchFamily="18" charset="0"/>
                                  <a:ea typeface="等线" panose="02010600030101010101" pitchFamily="2" charset="-122"/>
                                  <a:cs typeface="Times New Roman" panose="02020603050405020304" charset="0"/>
                                </a:rPr>
                                <m:t>𝑗</m:t>
                              </m:r>
                            </m:sup>
                          </m:sSubSup>
                        </m:e>
                      </m:acc>
                      <m:r>
                        <a:rPr lang="en-US" altLang="zh-CN" sz="1600" i="1">
                          <a:effectLst/>
                          <a:latin typeface="Cambria Math" panose="02040503050406030204" pitchFamily="18" charset="0"/>
                          <a:ea typeface="等线" panose="02010600030101010101" pitchFamily="2" charset="-122"/>
                          <a:cs typeface="Times New Roman" panose="02020603050405020304" charset="0"/>
                        </a:rPr>
                        <m:t>−</m:t>
                      </m:r>
                      <m:sSubSup>
                        <m:sSubSupPr>
                          <m:ctrlPr>
                            <a:rPr lang="zh-CN" altLang="zh-CN" sz="1600" i="1">
                              <a:effectLst/>
                              <a:latin typeface="Cambria Math" panose="02040503050406030204" pitchFamily="18" charset="0"/>
                              <a:ea typeface="Cambria Math" panose="02040503050406030204" pitchFamily="18" charset="0"/>
                            </a:rPr>
                          </m:ctrlPr>
                        </m:sSubSupPr>
                        <m:e>
                          <m:r>
                            <a:rPr lang="en-US" altLang="zh-CN" sz="1600" i="1">
                              <a:effectLst/>
                              <a:latin typeface="Cambria Math" panose="02040503050406030204" pitchFamily="18" charset="0"/>
                              <a:ea typeface="等线" panose="02010600030101010101" pitchFamily="2" charset="-122"/>
                              <a:cs typeface="Times New Roman" panose="02020603050405020304" charset="0"/>
                            </a:rPr>
                            <m:t>𝐸</m:t>
                          </m:r>
                        </m:e>
                        <m:sub>
                          <m:r>
                            <a:rPr lang="en-US" altLang="zh-CN" sz="1600" i="1" smtClean="0">
                              <a:effectLst/>
                              <a:latin typeface="Cambria Math" panose="02040503050406030204" pitchFamily="18" charset="0"/>
                              <a:ea typeface="等线" panose="02010600030101010101" pitchFamily="2" charset="-122"/>
                              <a:cs typeface="Times New Roman" panose="02020603050405020304" charset="0"/>
                            </a:rPr>
                            <m:t>𝑑</m:t>
                          </m:r>
                          <m:r>
                            <a:rPr lang="en-US" altLang="zh-CN" sz="1600" i="1">
                              <a:effectLst/>
                              <a:latin typeface="Cambria Math" panose="02040503050406030204" pitchFamily="18" charset="0"/>
                              <a:ea typeface="等线" panose="02010600030101010101" pitchFamily="2" charset="-122"/>
                              <a:cs typeface="Times New Roman" panose="02020603050405020304" charset="0"/>
                            </a:rPr>
                            <m:t>,</m:t>
                          </m:r>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sub>
                        <m:sup>
                          <m:r>
                            <a:rPr lang="en-US" altLang="zh-CN" sz="1600" i="1">
                              <a:effectLst/>
                              <a:latin typeface="Cambria Math" panose="02040503050406030204" pitchFamily="18" charset="0"/>
                              <a:ea typeface="等线" panose="02010600030101010101" pitchFamily="2" charset="-122"/>
                              <a:cs typeface="Times New Roman" panose="02020603050405020304" charset="0"/>
                            </a:rPr>
                            <m:t>𝑟𝑒𝑠</m:t>
                          </m:r>
                        </m:sup>
                      </m:sSubSup>
                    </m:oMath>
                  </m:oMathPara>
                </a14:m>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gn="r">
                  <a:tabLst>
                    <a:tab pos="3599815" algn="r"/>
                  </a:tabLst>
                </a:pPr>
                <a14:m>
                  <m:oMathPara xmlns:m="http://schemas.openxmlformats.org/officeDocument/2006/math">
                    <m:oMathParaPr>
                      <m:jc m:val="centerGroup"/>
                    </m:oMathParaPr>
                    <m:oMath xmlns:m="http://schemas.openxmlformats.org/officeDocument/2006/math">
                      <m:sSub>
                        <m:sSubPr>
                          <m:ctrlPr>
                            <a:rPr lang="zh-CN" altLang="zh-CN" sz="1600" i="1" smtClean="0">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𝜔</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sub>
                      </m:sSub>
                      <m:r>
                        <a:rPr lang="en-US" altLang="zh-CN" sz="1600" i="1">
                          <a:effectLst/>
                          <a:latin typeface="Cambria Math" panose="02040503050406030204" pitchFamily="18" charset="0"/>
                          <a:ea typeface="等线" panose="02010600030101010101" pitchFamily="2" charset="-122"/>
                          <a:cs typeface="Times New Roman" panose="02020603050405020304"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𝑝</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𝑔𝑟𝑖</m:t>
                          </m:r>
                          <m:r>
                            <a:rPr lang="en-US" altLang="zh-CN" sz="1600" i="1" smtClean="0">
                              <a:effectLst/>
                              <a:latin typeface="Cambria Math" panose="02040503050406030204" pitchFamily="18" charset="0"/>
                              <a:ea typeface="等线" panose="02010600030101010101" pitchFamily="2" charset="-122"/>
                              <a:cs typeface="Times New Roman" panose="02020603050405020304" charset="0"/>
                            </a:rPr>
                            <m:t>𝑑</m:t>
                          </m:r>
                        </m:sub>
                      </m:sSub>
                      <m:d>
                        <m:dPr>
                          <m:ctrlPr>
                            <a:rPr lang="zh-CN" altLang="zh-CN" sz="1600" i="1">
                              <a:effectLst/>
                              <a:latin typeface="Cambria Math" panose="02040503050406030204" pitchFamily="18" charset="0"/>
                              <a:ea typeface="Cambria Math" panose="02040503050406030204" pitchFamily="18" charset="0"/>
                            </a:rPr>
                          </m:ctrlPr>
                        </m:dPr>
                        <m:e>
                          <m:r>
                            <a:rPr lang="en-US" altLang="zh-CN" sz="1600" i="1">
                              <a:effectLst/>
                              <a:latin typeface="Cambria Math" panose="02040503050406030204" pitchFamily="18" charset="0"/>
                              <a:ea typeface="等线" panose="02010600030101010101" pitchFamily="2" charset="-122"/>
                              <a:cs typeface="Times New Roman" panose="02020603050405020304" charset="0"/>
                            </a:rPr>
                            <m:t>1−</m:t>
                          </m:r>
                          <m:f>
                            <m:fPr>
                              <m:ctrlPr>
                                <a:rPr lang="zh-CN" altLang="zh-CN" sz="1600" i="1">
                                  <a:effectLst/>
                                  <a:latin typeface="Cambria Math" panose="02040503050406030204" pitchFamily="18" charset="0"/>
                                  <a:ea typeface="Cambria Math" panose="02040503050406030204" pitchFamily="18" charset="0"/>
                                </a:rPr>
                              </m:ctrlPr>
                            </m:fPr>
                            <m:num>
                              <m:nary>
                                <m:naryPr>
                                  <m:chr m:val="∑"/>
                                  <m:limLoc m:val="undOvr"/>
                                  <m:ctrlPr>
                                    <a:rPr lang="zh-CN" altLang="zh-CN" sz="1600" i="1">
                                      <a:effectLst/>
                                      <a:latin typeface="Cambria Math" panose="02040503050406030204" pitchFamily="18" charset="0"/>
                                      <a:ea typeface="Cambria Math" panose="02040503050406030204" pitchFamily="18" charset="0"/>
                                    </a:rPr>
                                  </m:ctrlPr>
                                </m:naryPr>
                                <m:sub>
                                  <m:r>
                                    <a:rPr lang="en-US" altLang="zh-CN" sz="1600" i="1">
                                      <a:effectLst/>
                                      <a:latin typeface="Cambria Math" panose="02040503050406030204" pitchFamily="18" charset="0"/>
                                      <a:ea typeface="等线" panose="02010600030101010101" pitchFamily="2" charset="-122"/>
                                      <a:cs typeface="Times New Roman" panose="02020603050405020304" charset="0"/>
                                    </a:rPr>
                                    <m:t>𝑗</m:t>
                                  </m:r>
                                  <m:r>
                                    <a:rPr lang="en-US" altLang="zh-CN" sz="1600" i="1">
                                      <a:effectLst/>
                                      <a:latin typeface="Cambria Math" panose="02040503050406030204" pitchFamily="18" charset="0"/>
                                      <a:ea typeface="等线" panose="02010600030101010101" pitchFamily="2" charset="-122"/>
                                      <a:cs typeface="Times New Roman" panose="02020603050405020304" charset="0"/>
                                    </a:rPr>
                                    <m:t>=1</m:t>
                                  </m:r>
                                </m:sub>
                                <m:sup>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𝐽</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sub>
                                  </m:sSub>
                                </m:sup>
                                <m:e>
                                  <m:acc>
                                    <m:accPr>
                                      <m:chr m:val="̃"/>
                                      <m:ctrlPr>
                                        <a:rPr lang="zh-CN" altLang="zh-CN" sz="1600" i="1">
                                          <a:effectLst/>
                                          <a:latin typeface="Cambria Math" panose="02040503050406030204" pitchFamily="18" charset="0"/>
                                          <a:ea typeface="Cambria Math" panose="02040503050406030204" pitchFamily="18" charset="0"/>
                                        </a:rPr>
                                      </m:ctrlPr>
                                    </m:accPr>
                                    <m:e>
                                      <m:sSubSup>
                                        <m:sSubSupPr>
                                          <m:ctrlPr>
                                            <a:rPr lang="zh-CN" altLang="zh-CN" sz="1600" i="1">
                                              <a:effectLst/>
                                              <a:latin typeface="Cambria Math" panose="02040503050406030204" pitchFamily="18" charset="0"/>
                                              <a:ea typeface="Cambria Math" panose="02040503050406030204" pitchFamily="18" charset="0"/>
                                            </a:rPr>
                                          </m:ctrlPr>
                                        </m:sSubSupPr>
                                        <m:e>
                                          <m:r>
                                            <a:rPr lang="en-US" altLang="zh-CN" sz="1600" i="1">
                                              <a:effectLst/>
                                              <a:latin typeface="Cambria Math" panose="02040503050406030204" pitchFamily="18" charset="0"/>
                                              <a:ea typeface="等线" panose="02010600030101010101" pitchFamily="2" charset="-122"/>
                                              <a:cs typeface="Times New Roman" panose="02020603050405020304" charset="0"/>
                                            </a:rPr>
                                            <m:t>𝐸</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sub>
                                        <m:sup>
                                          <m:r>
                                            <a:rPr lang="en-US" altLang="zh-CN" sz="1600" i="1">
                                              <a:effectLst/>
                                              <a:latin typeface="Cambria Math" panose="02040503050406030204" pitchFamily="18" charset="0"/>
                                              <a:ea typeface="等线" panose="02010600030101010101" pitchFamily="2" charset="-122"/>
                                              <a:cs typeface="Times New Roman" panose="02020603050405020304" charset="0"/>
                                            </a:rPr>
                                            <m:t>𝑗</m:t>
                                          </m:r>
                                        </m:sup>
                                      </m:sSubSup>
                                    </m:e>
                                  </m:acc>
                                </m:e>
                              </m:nary>
                              <m:r>
                                <a:rPr lang="en-US" altLang="zh-CN" sz="1600" i="1">
                                  <a:effectLst/>
                                  <a:latin typeface="Cambria Math" panose="02040503050406030204" pitchFamily="18" charset="0"/>
                                  <a:ea typeface="等线" panose="02010600030101010101" pitchFamily="2" charset="-122"/>
                                  <a:cs typeface="Times New Roman" panose="02020603050405020304"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𝑅</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sub>
                              </m:sSub>
                              <m:r>
                                <a:rPr lang="en-US" altLang="zh-CN" sz="1600" i="1">
                                  <a:effectLst/>
                                  <a:latin typeface="Cambria Math" panose="02040503050406030204" pitchFamily="18" charset="0"/>
                                  <a:ea typeface="等线" panose="02010600030101010101" pitchFamily="2" charset="-122"/>
                                  <a:cs typeface="Times New Roman" panose="02020603050405020304" charset="0"/>
                                </a:rPr>
                                <m:t>−</m:t>
                              </m:r>
                              <m:nary>
                                <m:naryPr>
                                  <m:chr m:val="∑"/>
                                  <m:limLoc m:val="undOvr"/>
                                  <m:ctrlPr>
                                    <a:rPr lang="zh-CN" altLang="zh-CN" sz="1600" i="1">
                                      <a:effectLst/>
                                      <a:latin typeface="Cambria Math" panose="02040503050406030204" pitchFamily="18" charset="0"/>
                                      <a:ea typeface="Cambria Math" panose="02040503050406030204" pitchFamily="18" charset="0"/>
                                    </a:rPr>
                                  </m:ctrlPr>
                                </m:naryPr>
                                <m:sub>
                                  <m:r>
                                    <a:rPr lang="en-US" altLang="zh-CN" sz="1600" i="1" smtClean="0">
                                      <a:effectLst/>
                                      <a:latin typeface="Cambria Math" panose="02040503050406030204" pitchFamily="18" charset="0"/>
                                      <a:ea typeface="等线" panose="02010600030101010101" pitchFamily="2" charset="-122"/>
                                      <a:cs typeface="Times New Roman" panose="02020603050405020304" charset="0"/>
                                    </a:rPr>
                                    <m:t>𝑑</m:t>
                                  </m:r>
                                  <m:r>
                                    <a:rPr lang="en-US" altLang="zh-CN" sz="1600" i="1">
                                      <a:effectLst/>
                                      <a:latin typeface="Cambria Math" panose="02040503050406030204" pitchFamily="18" charset="0"/>
                                      <a:ea typeface="等线" panose="02010600030101010101" pitchFamily="2" charset="-122"/>
                                      <a:cs typeface="Times New Roman" panose="02020603050405020304" charset="0"/>
                                    </a:rPr>
                                    <m:t>=1</m:t>
                                  </m:r>
                                </m:sub>
                                <m:sup>
                                  <m:r>
                                    <a:rPr lang="en-US" altLang="zh-CN" sz="1600" i="1">
                                      <a:effectLst/>
                                      <a:latin typeface="Cambria Math" panose="02040503050406030204" pitchFamily="18" charset="0"/>
                                      <a:ea typeface="等线" panose="02010600030101010101" pitchFamily="2" charset="-122"/>
                                      <a:cs typeface="Times New Roman" panose="02020603050405020304" charset="0"/>
                                    </a:rPr>
                                    <m:t>𝐷</m:t>
                                  </m:r>
                                </m:sup>
                                <m:e>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𝟙</m:t>
                                      </m:r>
                                    </m:e>
                                    <m:sub>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m:t>
                                          </m:r>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e>
                                        <m:sub>
                                          <m:r>
                                            <a:rPr lang="en-US" altLang="zh-CN" sz="1600" i="1" smtClean="0">
                                              <a:effectLst/>
                                              <a:latin typeface="Cambria Math" panose="02040503050406030204" pitchFamily="18" charset="0"/>
                                              <a:ea typeface="等线" panose="02010600030101010101" pitchFamily="2" charset="-122"/>
                                              <a:cs typeface="Times New Roman" panose="02020603050405020304" charset="0"/>
                                            </a:rPr>
                                            <m:t>𝑑</m:t>
                                          </m:r>
                                        </m:sub>
                                      </m:sSub>
                                      <m:r>
                                        <a:rPr lang="en-US" altLang="zh-CN" sz="1600" i="1">
                                          <a:effectLst/>
                                          <a:latin typeface="Cambria Math" panose="02040503050406030204" pitchFamily="18" charset="0"/>
                                          <a:ea typeface="等线" panose="02010600030101010101" pitchFamily="2" charset="-122"/>
                                          <a:cs typeface="Times New Roman" panose="02020603050405020304" charset="0"/>
                                        </a:rPr>
                                        <m:t>=</m:t>
                                      </m:r>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r>
                                        <a:rPr lang="en-US" altLang="zh-CN" sz="1600" i="1">
                                          <a:effectLst/>
                                          <a:latin typeface="Cambria Math" panose="02040503050406030204" pitchFamily="18" charset="0"/>
                                          <a:ea typeface="等线" panose="02010600030101010101" pitchFamily="2" charset="-122"/>
                                          <a:cs typeface="Times New Roman" panose="02020603050405020304" charset="0"/>
                                        </a:rPr>
                                        <m:t>}</m:t>
                                      </m:r>
                                    </m:sub>
                                  </m:sSub>
                                  <m:sSubSup>
                                    <m:sSubSupPr>
                                      <m:ctrlPr>
                                        <a:rPr lang="zh-CN" altLang="zh-CN" sz="1600" i="1">
                                          <a:effectLst/>
                                          <a:latin typeface="Cambria Math" panose="02040503050406030204" pitchFamily="18" charset="0"/>
                                          <a:ea typeface="Cambria Math" panose="02040503050406030204" pitchFamily="18" charset="0"/>
                                        </a:rPr>
                                      </m:ctrlPr>
                                    </m:sSubSupPr>
                                    <m:e>
                                      <m:r>
                                        <a:rPr lang="en-US" altLang="zh-CN" sz="1600" i="1">
                                          <a:effectLst/>
                                          <a:latin typeface="Cambria Math" panose="02040503050406030204" pitchFamily="18" charset="0"/>
                                          <a:ea typeface="等线" panose="02010600030101010101" pitchFamily="2" charset="-122"/>
                                          <a:cs typeface="Times New Roman" panose="02020603050405020304" charset="0"/>
                                        </a:rPr>
                                        <m:t>𝐸</m:t>
                                      </m:r>
                                    </m:e>
                                    <m:sub>
                                      <m:r>
                                        <a:rPr lang="en-US" altLang="zh-CN" sz="1600" i="1" smtClean="0">
                                          <a:effectLst/>
                                          <a:latin typeface="Cambria Math" panose="02040503050406030204" pitchFamily="18" charset="0"/>
                                          <a:ea typeface="等线" panose="02010600030101010101" pitchFamily="2" charset="-122"/>
                                          <a:cs typeface="Times New Roman" panose="02020603050405020304" charset="0"/>
                                        </a:rPr>
                                        <m:t>𝑑</m:t>
                                      </m:r>
                                      <m:r>
                                        <a:rPr lang="en-US" altLang="zh-CN" sz="1600" i="1">
                                          <a:effectLst/>
                                          <a:latin typeface="Cambria Math" panose="02040503050406030204" pitchFamily="18" charset="0"/>
                                          <a:ea typeface="等线" panose="02010600030101010101" pitchFamily="2" charset="-122"/>
                                          <a:cs typeface="Times New Roman" panose="02020603050405020304"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e>
                                        <m:sub>
                                          <m:r>
                                            <a:rPr lang="en-US" altLang="zh-CN" sz="1600" i="1" smtClean="0">
                                              <a:effectLst/>
                                              <a:latin typeface="Cambria Math" panose="02040503050406030204" pitchFamily="18" charset="0"/>
                                              <a:ea typeface="等线" panose="02010600030101010101" pitchFamily="2" charset="-122"/>
                                              <a:cs typeface="Times New Roman" panose="02020603050405020304" charset="0"/>
                                            </a:rPr>
                                            <m:t>𝑑</m:t>
                                          </m:r>
                                        </m:sub>
                                      </m:sSub>
                                    </m:sub>
                                    <m:sup>
                                      <m:r>
                                        <a:rPr lang="en-US" altLang="zh-CN" sz="1600" i="1">
                                          <a:effectLst/>
                                          <a:latin typeface="Cambria Math" panose="02040503050406030204" pitchFamily="18" charset="0"/>
                                          <a:ea typeface="等线" panose="02010600030101010101" pitchFamily="2" charset="-122"/>
                                          <a:cs typeface="Times New Roman" panose="02020603050405020304" charset="0"/>
                                        </a:rPr>
                                        <m:t>𝑠𝑤𝑎𝑝</m:t>
                                      </m:r>
                                    </m:sup>
                                  </m:sSubSup>
                                </m:e>
                              </m:nary>
                            </m:num>
                            <m:den>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𝐽</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sub>
                              </m:sSub>
                            </m:den>
                          </m:f>
                        </m:e>
                      </m:d>
                      <m:r>
                        <a:rPr lang="en-US" altLang="zh-CN" sz="1600" b="0" i="1" smtClean="0">
                          <a:effectLst/>
                          <a:latin typeface="Cambria Math" panose="02040503050406030204" pitchFamily="18" charset="0"/>
                          <a:ea typeface="等线" panose="02010600030101010101" pitchFamily="2" charset="-122"/>
                          <a:cs typeface="Times New Roman" panose="02020603050405020304" charset="0"/>
                        </a:rPr>
                        <m:t> </m:t>
                      </m:r>
                    </m:oMath>
                  </m:oMathPara>
                </a14:m>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gn="r">
                  <a:tabLst>
                    <a:tab pos="3599815" algn="r"/>
                  </a:tabLst>
                </a:pPr>
                <a14:m>
                  <m:oMathPara xmlns:m="http://schemas.openxmlformats.org/officeDocument/2006/math">
                    <m:oMathParaPr>
                      <m:jc m:val="centerGroup"/>
                    </m:oMathParaPr>
                    <m:oMath xmlns:m="http://schemas.openxmlformats.org/officeDocument/2006/math">
                      <m:sSub>
                        <m:sSubPr>
                          <m:ctrlPr>
                            <a:rPr lang="zh-CN" altLang="zh-CN" sz="1600" i="1" smtClean="0">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𝑝</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sub>
                      </m:sSub>
                      <m:r>
                        <a:rPr lang="en-US" altLang="zh-CN" sz="1600" i="1">
                          <a:effectLst/>
                          <a:latin typeface="Cambria Math" panose="02040503050406030204" pitchFamily="18" charset="0"/>
                          <a:ea typeface="等线" panose="02010600030101010101" pitchFamily="2" charset="-122"/>
                          <a:cs typeface="Times New Roman" panose="02020603050405020304"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𝑝</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𝑔𝑟𝑖</m:t>
                          </m:r>
                          <m:r>
                            <a:rPr lang="en-US" altLang="zh-CN" sz="1600" i="1" smtClean="0">
                              <a:effectLst/>
                              <a:latin typeface="Cambria Math" panose="02040503050406030204" pitchFamily="18" charset="0"/>
                              <a:ea typeface="等线" panose="02010600030101010101" pitchFamily="2" charset="-122"/>
                              <a:cs typeface="Times New Roman" panose="02020603050405020304" charset="0"/>
                            </a:rPr>
                            <m:t>𝑑</m:t>
                          </m:r>
                        </m:sub>
                      </m:sSub>
                      <m:r>
                        <a:rPr lang="en-US" altLang="zh-CN" sz="1600" i="1">
                          <a:effectLst/>
                          <a:latin typeface="Cambria Math" panose="02040503050406030204" pitchFamily="18" charset="0"/>
                          <a:ea typeface="等线" panose="02010600030101010101" pitchFamily="2" charset="-122"/>
                          <a:cs typeface="Times New Roman" panose="02020603050405020304"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𝜔</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sub>
                      </m:sSub>
                    </m:oMath>
                  </m:oMathPara>
                </a14:m>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gn="r">
                  <a:tabLst>
                    <a:tab pos="3599815" algn="r"/>
                  </a:tabLst>
                </a:pPr>
                <a14:m>
                  <m:oMathPara xmlns:m="http://schemas.openxmlformats.org/officeDocument/2006/math">
                    <m:oMathParaPr>
                      <m:jc m:val="centerGroup"/>
                    </m:oMathParaPr>
                    <m:oMath xmlns:m="http://schemas.openxmlformats.org/officeDocument/2006/math">
                      <m:d>
                        <m:dPr>
                          <m:begChr m:val="{"/>
                          <m:endChr m:val=""/>
                          <m:ctrlPr>
                            <a:rPr lang="zh-CN" altLang="zh-CN" sz="1600" i="1" smtClean="0">
                              <a:solidFill>
                                <a:srgbClr val="000000"/>
                              </a:solidFill>
                              <a:effectLst/>
                              <a:latin typeface="Cambria Math" panose="02040503050406030204" pitchFamily="18" charset="0"/>
                              <a:ea typeface="Cambria Math" panose="02040503050406030204" pitchFamily="18" charset="0"/>
                            </a:rPr>
                          </m:ctrlPr>
                        </m:dPr>
                        <m:e>
                          <m:eqArr>
                            <m:eqArrPr>
                              <m:ctrlPr>
                                <a:rPr lang="zh-CN" altLang="zh-CN" sz="1600" i="1">
                                  <a:solidFill>
                                    <a:srgbClr val="000000"/>
                                  </a:solidFill>
                                  <a:effectLst/>
                                  <a:latin typeface="Cambria Math" panose="02040503050406030204" pitchFamily="18" charset="0"/>
                                  <a:ea typeface="Cambria Math" panose="02040503050406030204" pitchFamily="18" charset="0"/>
                                </a:rPr>
                              </m:ctrlPr>
                            </m:eqArrPr>
                            <m:e>
                              <m:func>
                                <m:funcPr>
                                  <m:ctrlPr>
                                    <a:rPr lang="zh-CN" altLang="zh-CN" sz="1600" i="1">
                                      <a:solidFill>
                                        <a:srgbClr val="000000"/>
                                      </a:solidFill>
                                      <a:effectLst/>
                                      <a:latin typeface="Cambria Math" panose="02040503050406030204" pitchFamily="18" charset="0"/>
                                      <a:ea typeface="Cambria Math" panose="02040503050406030204" pitchFamily="18" charset="0"/>
                                    </a:rPr>
                                  </m:ctrlPr>
                                </m:funcPr>
                                <m:fName>
                                  <m:r>
                                    <m:rPr>
                                      <m:sty m:val="p"/>
                                    </m:rPr>
                                    <a:rPr lang="en-US" altLang="zh-CN" sz="1600">
                                      <a:solidFill>
                                        <a:srgbClr val="000000"/>
                                      </a:solidFill>
                                      <a:effectLst/>
                                      <a:latin typeface="Cambria Math" panose="02040503050406030204" pitchFamily="18" charset="0"/>
                                      <a:ea typeface="等线" panose="02010600030101010101" pitchFamily="2" charset="-122"/>
                                      <a:cs typeface="Times New Roman" panose="02020603050405020304" charset="0"/>
                                    </a:rPr>
                                    <m:t>min</m:t>
                                  </m:r>
                                </m:fName>
                                <m:e>
                                  <m:sSub>
                                    <m:sSubPr>
                                      <m:ctrlPr>
                                        <a:rPr lang="en-US" altLang="zh-CN" sz="1600" i="1" smtClean="0">
                                          <a:solidFill>
                                            <a:srgbClr val="000000"/>
                                          </a:solidFill>
                                          <a:effectLst/>
                                          <a:latin typeface="Cambria Math" panose="02040503050406030204" pitchFamily="18" charset="0"/>
                                          <a:ea typeface="等线" panose="02010600030101010101" pitchFamily="2" charset="-122"/>
                                          <a:cs typeface="Times New Roman" panose="02020603050405020304" charset="0"/>
                                        </a:rPr>
                                      </m:ctrlPr>
                                    </m:sSubPr>
                                    <m:e>
                                      <m:r>
                                        <a:rPr lang="en-US" altLang="zh-CN" sz="1600" b="0" i="1" smtClean="0">
                                          <a:solidFill>
                                            <a:srgbClr val="000000"/>
                                          </a:solidFill>
                                          <a:effectLst/>
                                          <a:latin typeface="Cambria Math" panose="02040503050406030204" pitchFamily="18" charset="0"/>
                                          <a:ea typeface="等线" panose="02010600030101010101" pitchFamily="2" charset="-122"/>
                                          <a:cs typeface="Times New Roman" panose="02020603050405020304" charset="0"/>
                                        </a:rPr>
                                        <m:t>𝑓</m:t>
                                      </m:r>
                                    </m:e>
                                    <m:sub>
                                      <m:r>
                                        <a:rPr lang="en-US" altLang="zh-CN" sz="1600" b="0" i="1" smtClean="0">
                                          <a:solidFill>
                                            <a:srgbClr val="000000"/>
                                          </a:solidFill>
                                          <a:effectLst/>
                                          <a:latin typeface="Cambria Math" panose="02040503050406030204" pitchFamily="18" charset="0"/>
                                          <a:ea typeface="等线" panose="02010600030101010101" pitchFamily="2" charset="-122"/>
                                          <a:cs typeface="Times New Roman" panose="02020603050405020304" charset="0"/>
                                        </a:rPr>
                                        <m:t>𝑑</m:t>
                                      </m:r>
                                    </m:sub>
                                  </m:sSub>
                                  <m:r>
                                    <a:rPr lang="en-US" altLang="zh-CN" sz="1600" b="0" i="1" smtClean="0">
                                      <a:solidFill>
                                        <a:srgbClr val="000000"/>
                                      </a:solidFill>
                                      <a:effectLst/>
                                      <a:latin typeface="Cambria Math" panose="02040503050406030204" pitchFamily="18" charset="0"/>
                                      <a:ea typeface="等线" panose="02010600030101010101" pitchFamily="2" charset="-122"/>
                                      <a:cs typeface="Times New Roman" panose="02020603050405020304" charset="0"/>
                                    </a:rPr>
                                    <m:t>(</m:t>
                                  </m:r>
                                  <m:sSub>
                                    <m:sSubPr>
                                      <m:ctrlPr>
                                        <a:rPr lang="en-US" altLang="zh-CN" sz="1600" b="0" i="1" smtClean="0">
                                          <a:solidFill>
                                            <a:srgbClr val="000000"/>
                                          </a:solidFill>
                                          <a:effectLst/>
                                          <a:latin typeface="Cambria Math" panose="02040503050406030204" pitchFamily="18" charset="0"/>
                                          <a:ea typeface="等线" panose="02010600030101010101" pitchFamily="2" charset="-122"/>
                                          <a:cs typeface="Times New Roman" panose="02020603050405020304" charset="0"/>
                                        </a:rPr>
                                      </m:ctrlPr>
                                    </m:sSubPr>
                                    <m:e>
                                      <m:r>
                                        <a:rPr lang="en-US" altLang="zh-CN" sz="1600" b="0" i="1" smtClean="0">
                                          <a:solidFill>
                                            <a:srgbClr val="000000"/>
                                          </a:solidFill>
                                          <a:effectLst/>
                                          <a:latin typeface="Cambria Math" panose="02040503050406030204" pitchFamily="18" charset="0"/>
                                          <a:ea typeface="等线" panose="02010600030101010101" pitchFamily="2" charset="-122"/>
                                          <a:cs typeface="Times New Roman" panose="02020603050405020304" charset="0"/>
                                        </a:rPr>
                                        <m:t>𝑥</m:t>
                                      </m:r>
                                    </m:e>
                                    <m:sub>
                                      <m:r>
                                        <a:rPr lang="en-US" altLang="zh-CN" sz="1600" b="0" i="1" smtClean="0">
                                          <a:solidFill>
                                            <a:srgbClr val="000000"/>
                                          </a:solidFill>
                                          <a:effectLst/>
                                          <a:latin typeface="Cambria Math" panose="02040503050406030204" pitchFamily="18" charset="0"/>
                                          <a:ea typeface="等线" panose="02010600030101010101" pitchFamily="2" charset="-122"/>
                                          <a:cs typeface="Times New Roman" panose="02020603050405020304" charset="0"/>
                                        </a:rPr>
                                        <m:t>𝑑</m:t>
                                      </m:r>
                                    </m:sub>
                                  </m:sSub>
                                  <m:r>
                                    <a:rPr lang="en-US" altLang="zh-CN" sz="1600" b="0" i="1" smtClean="0">
                                      <a:solidFill>
                                        <a:srgbClr val="000000"/>
                                      </a:solidFill>
                                      <a:effectLst/>
                                      <a:latin typeface="Cambria Math" panose="02040503050406030204" pitchFamily="18" charset="0"/>
                                      <a:ea typeface="等线" panose="02010600030101010101" pitchFamily="2" charset="-122"/>
                                      <a:cs typeface="Times New Roman" panose="02020603050405020304" charset="0"/>
                                    </a:rPr>
                                    <m:t>,</m:t>
                                  </m:r>
                                  <m:sSub>
                                    <m:sSubPr>
                                      <m:ctrlPr>
                                        <a:rPr lang="en-US" altLang="zh-CN" sz="1600" b="0" i="1" smtClean="0">
                                          <a:solidFill>
                                            <a:srgbClr val="000000"/>
                                          </a:solidFill>
                                          <a:effectLst/>
                                          <a:latin typeface="Cambria Math" panose="02040503050406030204" pitchFamily="18" charset="0"/>
                                          <a:ea typeface="等线" panose="02010600030101010101" pitchFamily="2" charset="-122"/>
                                          <a:cs typeface="Times New Roman" panose="02020603050405020304" charset="0"/>
                                        </a:rPr>
                                      </m:ctrlPr>
                                    </m:sSubPr>
                                    <m:e>
                                      <m:r>
                                        <a:rPr lang="en-US" altLang="zh-CN" sz="1600" b="0" i="1" smtClean="0">
                                          <a:solidFill>
                                            <a:srgbClr val="000000"/>
                                          </a:solidFill>
                                          <a:effectLst/>
                                          <a:latin typeface="Cambria Math" panose="02040503050406030204" pitchFamily="18" charset="0"/>
                                          <a:ea typeface="等线" panose="02010600030101010101" pitchFamily="2" charset="-122"/>
                                          <a:cs typeface="Times New Roman" panose="02020603050405020304" charset="0"/>
                                        </a:rPr>
                                        <m:t>𝑥</m:t>
                                      </m:r>
                                    </m:e>
                                    <m:sub>
                                      <m:r>
                                        <a:rPr lang="en-US" altLang="zh-CN" sz="1600" b="0" i="1" smtClean="0">
                                          <a:solidFill>
                                            <a:srgbClr val="000000"/>
                                          </a:solidFill>
                                          <a:effectLst/>
                                          <a:latin typeface="Cambria Math" panose="02040503050406030204" pitchFamily="18" charset="0"/>
                                          <a:ea typeface="等线" panose="02010600030101010101" pitchFamily="2" charset="-122"/>
                                          <a:cs typeface="Times New Roman" panose="02020603050405020304" charset="0"/>
                                        </a:rPr>
                                        <m:t>−</m:t>
                                      </m:r>
                                      <m:r>
                                        <a:rPr lang="en-US" altLang="zh-CN" sz="1600" b="0" i="1" smtClean="0">
                                          <a:solidFill>
                                            <a:srgbClr val="000000"/>
                                          </a:solidFill>
                                          <a:effectLst/>
                                          <a:latin typeface="Cambria Math" panose="02040503050406030204" pitchFamily="18" charset="0"/>
                                          <a:ea typeface="等线" panose="02010600030101010101" pitchFamily="2" charset="-122"/>
                                          <a:cs typeface="Times New Roman" panose="02020603050405020304" charset="0"/>
                                        </a:rPr>
                                        <m:t>𝑑</m:t>
                                      </m:r>
                                    </m:sub>
                                  </m:sSub>
                                  <m:r>
                                    <a:rPr lang="en-US" altLang="zh-CN" sz="1600" b="0" i="1" smtClean="0">
                                      <a:solidFill>
                                        <a:srgbClr val="000000"/>
                                      </a:solidFill>
                                      <a:effectLst/>
                                      <a:latin typeface="Cambria Math" panose="02040503050406030204" pitchFamily="18" charset="0"/>
                                      <a:ea typeface="等线" panose="02010600030101010101" pitchFamily="2" charset="-122"/>
                                      <a:cs typeface="Times New Roman" panose="02020603050405020304" charset="0"/>
                                    </a:rPr>
                                    <m:t>)</m:t>
                                  </m:r>
                                  <m:r>
                                    <a:rPr lang="en-US" altLang="zh-CN" sz="1600" i="1">
                                      <a:solidFill>
                                        <a:srgbClr val="000000"/>
                                      </a:solidFill>
                                      <a:effectLst/>
                                      <a:latin typeface="Cambria Math" panose="02040503050406030204" pitchFamily="18" charset="0"/>
                                      <a:ea typeface="等线" panose="02010600030101010101" pitchFamily="2" charset="-122"/>
                                      <a:cs typeface="Times New Roman" panose="02020603050405020304" charset="0"/>
                                    </a:rPr>
                                    <m:t>=</m:t>
                                  </m:r>
                                  <m:sSubSup>
                                    <m:sSubSupPr>
                                      <m:ctrlPr>
                                        <a:rPr lang="zh-CN" altLang="zh-CN" sz="1600" i="1">
                                          <a:latin typeface="Cambria Math" panose="02040503050406030204" pitchFamily="18" charset="0"/>
                                          <a:ea typeface="Cambria Math" panose="02040503050406030204" pitchFamily="18" charset="0"/>
                                        </a:rPr>
                                      </m:ctrlPr>
                                    </m:sSubSupPr>
                                    <m:e>
                                      <m:sSub>
                                        <m:sSubPr>
                                          <m:ctrlPr>
                                            <a:rPr lang="zh-CN" altLang="zh-CN" sz="1600" i="1">
                                              <a:solidFill>
                                                <a:srgbClr val="000000"/>
                                              </a:solidFill>
                                              <a:latin typeface="Cambria Math" panose="02040503050406030204" pitchFamily="18" charset="0"/>
                                              <a:ea typeface="Cambria Math" panose="02040503050406030204" pitchFamily="18" charset="0"/>
                                            </a:rPr>
                                          </m:ctrlPr>
                                        </m:sSubPr>
                                        <m:e>
                                          <m:r>
                                            <a:rPr lang="en-US" altLang="zh-CN" sz="1600" i="1">
                                              <a:solidFill>
                                                <a:srgbClr val="000000"/>
                                              </a:solidFill>
                                              <a:latin typeface="Cambria Math" panose="02040503050406030204" pitchFamily="18" charset="0"/>
                                              <a:ea typeface="等线" panose="02010600030101010101" pitchFamily="2" charset="-122"/>
                                              <a:cs typeface="Times New Roman" panose="02020603050405020304" charset="0"/>
                                            </a:rPr>
                                            <m:t>𝛼</m:t>
                                          </m:r>
                                        </m:e>
                                        <m:sub>
                                          <m:r>
                                            <a:rPr lang="en-US" altLang="zh-CN" sz="1600" i="1">
                                              <a:solidFill>
                                                <a:srgbClr val="000000"/>
                                              </a:solidFill>
                                              <a:latin typeface="Cambria Math" panose="02040503050406030204" pitchFamily="18" charset="0"/>
                                              <a:ea typeface="等线" panose="02010600030101010101" pitchFamily="2" charset="-122"/>
                                              <a:cs typeface="Times New Roman" panose="02020603050405020304" charset="0"/>
                                            </a:rPr>
                                            <m:t>𝑑</m:t>
                                          </m:r>
                                        </m:sub>
                                      </m:sSub>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等线" panose="02010600030101010101" pitchFamily="2" charset="-122"/>
                                              <a:cs typeface="Times New Roman" panose="02020603050405020304" charset="0"/>
                                            </a:rPr>
                                            <m:t>𝑝</m:t>
                                          </m:r>
                                        </m:e>
                                        <m:sub>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等线" panose="02010600030101010101" pitchFamily="2" charset="-122"/>
                                                  <a:cs typeface="Times New Roman" panose="02020603050405020304" charset="0"/>
                                                </a:rPr>
                                                <m:t>𝑘</m:t>
                                              </m:r>
                                            </m:e>
                                            <m:sub>
                                              <m:r>
                                                <a:rPr lang="en-US" altLang="zh-CN" sz="1600" i="1">
                                                  <a:latin typeface="Cambria Math" panose="02040503050406030204" pitchFamily="18" charset="0"/>
                                                  <a:ea typeface="等线" panose="02010600030101010101" pitchFamily="2" charset="-122"/>
                                                  <a:cs typeface="Times New Roman" panose="02020603050405020304" charset="0"/>
                                                </a:rPr>
                                                <m:t>𝑑</m:t>
                                              </m:r>
                                            </m:sub>
                                          </m:sSub>
                                        </m:sub>
                                      </m:sSub>
                                      <m:r>
                                        <a:rPr lang="en-US" altLang="zh-CN" sz="1600" i="1">
                                          <a:latin typeface="Cambria Math" panose="02040503050406030204" pitchFamily="18" charset="0"/>
                                          <a:ea typeface="等线" panose="02010600030101010101" pitchFamily="2" charset="-122"/>
                                          <a:cs typeface="Times New Roman" panose="02020603050405020304" charset="0"/>
                                        </a:rPr>
                                        <m:t>𝐸</m:t>
                                      </m:r>
                                    </m:e>
                                    <m:sub>
                                      <m:r>
                                        <a:rPr lang="en-US" altLang="zh-CN" sz="1600" i="1" smtClean="0">
                                          <a:latin typeface="Cambria Math" panose="02040503050406030204" pitchFamily="18" charset="0"/>
                                          <a:ea typeface="等线" panose="02010600030101010101" pitchFamily="2" charset="-122"/>
                                          <a:cs typeface="Times New Roman" panose="02020603050405020304" charset="0"/>
                                        </a:rPr>
                                        <m:t>𝑑</m:t>
                                      </m:r>
                                      <m:r>
                                        <a:rPr lang="en-US" altLang="zh-CN" sz="1600" i="1">
                                          <a:latin typeface="Cambria Math" panose="02040503050406030204" pitchFamily="18" charset="0"/>
                                          <a:ea typeface="等线" panose="02010600030101010101" pitchFamily="2" charset="-122"/>
                                          <a:cs typeface="Times New Roman" panose="02020603050405020304" charset="0"/>
                                        </a:rPr>
                                        <m:t>,</m:t>
                                      </m:r>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等线" panose="02010600030101010101" pitchFamily="2" charset="-122"/>
                                              <a:cs typeface="Times New Roman" panose="02020603050405020304" charset="0"/>
                                            </a:rPr>
                                            <m:t>𝑘</m:t>
                                          </m:r>
                                        </m:e>
                                        <m:sub>
                                          <m:r>
                                            <a:rPr lang="en-US" altLang="zh-CN" sz="1600" i="1" smtClean="0">
                                              <a:latin typeface="Cambria Math" panose="02040503050406030204" pitchFamily="18" charset="0"/>
                                              <a:ea typeface="等线" panose="02010600030101010101" pitchFamily="2" charset="-122"/>
                                              <a:cs typeface="Times New Roman" panose="02020603050405020304" charset="0"/>
                                            </a:rPr>
                                            <m:t>𝑑</m:t>
                                          </m:r>
                                        </m:sub>
                                      </m:sSub>
                                    </m:sub>
                                    <m:sup>
                                      <m:r>
                                        <a:rPr lang="en-US" altLang="zh-CN" sz="1600" i="1">
                                          <a:latin typeface="Cambria Math" panose="02040503050406030204" pitchFamily="18" charset="0"/>
                                          <a:ea typeface="等线" panose="02010600030101010101" pitchFamily="2" charset="-122"/>
                                          <a:cs typeface="Times New Roman" panose="02020603050405020304" charset="0"/>
                                        </a:rPr>
                                        <m:t>𝑠𝑤𝑎𝑝</m:t>
                                      </m:r>
                                    </m:sup>
                                  </m:sSubSup>
                                  <m:r>
                                    <a:rPr lang="en-US" altLang="zh-CN" sz="1600" i="1">
                                      <a:effectLst/>
                                      <a:latin typeface="Cambria Math" panose="02040503050406030204" pitchFamily="18" charset="0"/>
                                      <a:ea typeface="等线" panose="02010600030101010101" pitchFamily="2" charset="-122"/>
                                      <a:cs typeface="Times New Roman" panose="02020603050405020304"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𝛽</m:t>
                                      </m:r>
                                    </m:e>
                                    <m:sub>
                                      <m:r>
                                        <a:rPr lang="en-US" altLang="zh-CN" sz="1600" i="1" smtClean="0">
                                          <a:effectLst/>
                                          <a:latin typeface="Cambria Math" panose="02040503050406030204" pitchFamily="18" charset="0"/>
                                          <a:ea typeface="等线" panose="02010600030101010101" pitchFamily="2" charset="-122"/>
                                          <a:cs typeface="Times New Roman" panose="02020603050405020304" charset="0"/>
                                        </a:rPr>
                                        <m:t>𝑑</m:t>
                                      </m:r>
                                    </m:sub>
                                  </m:sSub>
                                  <m:sSubSup>
                                    <m:sSubSupPr>
                                      <m:ctrlPr>
                                        <a:rPr lang="zh-CN" altLang="zh-CN" sz="1600" i="1">
                                          <a:effectLst/>
                                          <a:latin typeface="Cambria Math" panose="02040503050406030204" pitchFamily="18" charset="0"/>
                                          <a:ea typeface="Cambria Math" panose="02040503050406030204" pitchFamily="18" charset="0"/>
                                        </a:rPr>
                                      </m:ctrlPr>
                                    </m:sSubSupPr>
                                    <m:e>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𝜏</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𝑑</m:t>
                                          </m:r>
                                        </m:sub>
                                      </m:sSub>
                                      <m:r>
                                        <a:rPr lang="en-US" altLang="zh-CN" sz="1600" i="1">
                                          <a:effectLst/>
                                          <a:latin typeface="Cambria Math" panose="02040503050406030204" pitchFamily="18" charset="0"/>
                                          <a:ea typeface="等线" panose="02010600030101010101" pitchFamily="2" charset="-122"/>
                                          <a:cs typeface="Times New Roman" panose="02020603050405020304" charset="0"/>
                                        </a:rPr>
                                        <m:t>𝐸</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𝑑</m:t>
                                      </m:r>
                                      <m:r>
                                        <a:rPr lang="en-US" altLang="zh-CN" sz="1600" i="1">
                                          <a:effectLst/>
                                          <a:latin typeface="Cambria Math" panose="02040503050406030204" pitchFamily="18" charset="0"/>
                                          <a:ea typeface="等线" panose="02010600030101010101" pitchFamily="2" charset="-122"/>
                                          <a:cs typeface="Times New Roman" panose="02020603050405020304" charset="0"/>
                                        </a:rPr>
                                        <m:t>,</m:t>
                                      </m:r>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sub>
                                    <m:sup>
                                      <m:r>
                                        <a:rPr lang="en-US" altLang="zh-CN" sz="1600" i="1">
                                          <a:effectLst/>
                                          <a:latin typeface="Cambria Math" panose="02040503050406030204" pitchFamily="18" charset="0"/>
                                          <a:ea typeface="等线" panose="02010600030101010101" pitchFamily="2" charset="-122"/>
                                          <a:cs typeface="Times New Roman" panose="02020603050405020304" charset="0"/>
                                        </a:rPr>
                                        <m:t>𝑐𝑜𝑠𝑡</m:t>
                                      </m:r>
                                    </m:sup>
                                  </m:sSubSup>
                                </m:e>
                              </m:func>
                            </m:e>
                            <m:e>
                              <m:r>
                                <a:rPr lang="en-US" altLang="zh-CN" sz="1600" i="1">
                                  <a:solidFill>
                                    <a:srgbClr val="000000"/>
                                  </a:solidFill>
                                  <a:effectLst/>
                                  <a:latin typeface="Cambria Math" panose="02040503050406030204" pitchFamily="18" charset="0"/>
                                  <a:ea typeface="等线" panose="02010600030101010101" pitchFamily="2" charset="-122"/>
                                  <a:cs typeface="Times New Roman" panose="02020603050405020304" charset="0"/>
                                </a:rPr>
                                <m:t>𝑠</m:t>
                              </m:r>
                              <m:r>
                                <a:rPr lang="en-US" altLang="zh-CN" sz="1600" i="1">
                                  <a:solidFill>
                                    <a:srgbClr val="000000"/>
                                  </a:solidFill>
                                  <a:effectLst/>
                                  <a:latin typeface="Cambria Math" panose="02040503050406030204" pitchFamily="18" charset="0"/>
                                  <a:ea typeface="等线" panose="02010600030101010101" pitchFamily="2" charset="-122"/>
                                  <a:cs typeface="Times New Roman" panose="02020603050405020304" charset="0"/>
                                </a:rPr>
                                <m:t>.</m:t>
                              </m:r>
                              <m:r>
                                <a:rPr lang="en-US" altLang="zh-CN" sz="1600" i="1">
                                  <a:solidFill>
                                    <a:srgbClr val="000000"/>
                                  </a:solidFill>
                                  <a:effectLst/>
                                  <a:latin typeface="Cambria Math" panose="02040503050406030204" pitchFamily="18" charset="0"/>
                                  <a:ea typeface="等线" panose="02010600030101010101" pitchFamily="2" charset="-122"/>
                                  <a:cs typeface="Times New Roman" panose="02020603050405020304" charset="0"/>
                                </a:rPr>
                                <m:t>𝑡</m:t>
                              </m:r>
                              <m:r>
                                <a:rPr lang="en-US" altLang="zh-CN" sz="1600" i="1">
                                  <a:solidFill>
                                    <a:srgbClr val="000000"/>
                                  </a:solidFill>
                                  <a:effectLst/>
                                  <a:latin typeface="Cambria Math" panose="02040503050406030204" pitchFamily="18" charset="0"/>
                                  <a:ea typeface="等线" panose="02010600030101010101" pitchFamily="2" charset="-122"/>
                                  <a:cs typeface="Times New Roman" panose="02020603050405020304" charset="0"/>
                                </a:rPr>
                                <m:t>.</m:t>
                              </m:r>
                              <m:d>
                                <m:dPr>
                                  <m:ctrlPr>
                                    <a:rPr lang="zh-CN" altLang="zh-CN" sz="1600" i="1">
                                      <a:solidFill>
                                        <a:srgbClr val="000000"/>
                                      </a:solidFill>
                                      <a:effectLst/>
                                      <a:latin typeface="Cambria Math" panose="02040503050406030204" pitchFamily="18" charset="0"/>
                                      <a:ea typeface="Cambria Math" panose="02040503050406030204" pitchFamily="18" charset="0"/>
                                    </a:rPr>
                                  </m:ctrlPr>
                                </m:dPr>
                                <m:e>
                                  <m:r>
                                    <a:rPr lang="en-US" altLang="zh-CN" sz="1600" b="0" i="1" smtClean="0">
                                      <a:solidFill>
                                        <a:srgbClr val="000000"/>
                                      </a:solidFill>
                                      <a:effectLst/>
                                      <a:latin typeface="Cambria Math" panose="02040503050406030204" pitchFamily="18" charset="0"/>
                                      <a:ea typeface="等线" panose="02010600030101010101" pitchFamily="2" charset="-122"/>
                                      <a:cs typeface="Times New Roman" panose="02020603050405020304" charset="0"/>
                                    </a:rPr>
                                    <m:t>1</m:t>
                                  </m:r>
                                </m:e>
                              </m:d>
                              <m:r>
                                <a:rPr lang="en-US" altLang="zh-CN" sz="1600" b="0" i="1" smtClean="0">
                                  <a:solidFill>
                                    <a:srgbClr val="000000"/>
                                  </a:solidFill>
                                  <a:effectLst/>
                                  <a:latin typeface="Cambria Math" panose="02040503050406030204" pitchFamily="18" charset="0"/>
                                  <a:ea typeface="等线" panose="02010600030101010101" pitchFamily="2" charset="-122"/>
                                  <a:cs typeface="Times New Roman" panose="02020603050405020304" charset="0"/>
                                </a:rPr>
                                <m:t>−</m:t>
                              </m:r>
                              <m:d>
                                <m:dPr>
                                  <m:ctrlPr>
                                    <a:rPr lang="zh-CN" altLang="zh-CN" sz="1600" i="1">
                                      <a:solidFill>
                                        <a:srgbClr val="000000"/>
                                      </a:solidFill>
                                      <a:effectLst/>
                                      <a:latin typeface="Cambria Math" panose="02040503050406030204" pitchFamily="18" charset="0"/>
                                      <a:ea typeface="Cambria Math" panose="02040503050406030204" pitchFamily="18" charset="0"/>
                                    </a:rPr>
                                  </m:ctrlPr>
                                </m:dPr>
                                <m:e>
                                  <m:r>
                                    <a:rPr lang="en-US" altLang="zh-CN" sz="1600" b="0" i="1" smtClean="0">
                                      <a:solidFill>
                                        <a:srgbClr val="000000"/>
                                      </a:solidFill>
                                      <a:effectLst/>
                                      <a:latin typeface="Cambria Math" panose="02040503050406030204" pitchFamily="18" charset="0"/>
                                      <a:ea typeface="Cambria Math" panose="02040503050406030204" pitchFamily="18" charset="0"/>
                                    </a:rPr>
                                    <m:t>6</m:t>
                                  </m:r>
                                </m:e>
                              </m:d>
                            </m:e>
                          </m:eqArr>
                        </m:e>
                      </m:d>
                    </m:oMath>
                  </m:oMathPara>
                </a14:m>
                <a:endParaRPr lang="en-US" altLang="zh-CN" sz="1600"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lgn="just">
                  <a:buFont typeface="Wingdings" panose="05000000000000000000" pitchFamily="2" charset="2"/>
                  <a:buChar char="p"/>
                  <a:tabLst>
                    <a:tab pos="3599815" algn="r"/>
                  </a:tabLst>
                </a:pPr>
                <a:r>
                  <a:rPr lang="en-US" altLang="zh-CN" sz="1600" kern="100">
                    <a:effectLst/>
                    <a:latin typeface="Arial Unicode MS" panose="020B0604020202020204" pitchFamily="34" charset="-122"/>
                    <a:ea typeface="Arial Unicode MS" panose="020B0604020202020204" pitchFamily="34" charset="-122"/>
                    <a:cs typeface="Arial Unicode MS" panose="020B0604020202020204" pitchFamily="34" charset="-122"/>
                  </a:rPr>
                  <a:t>Optimal Nash equilibrium</a:t>
                </a:r>
                <a:r>
                  <a:rPr lang="en-US" altLang="zh-CN" sz="1600">
                    <a:latin typeface="Arial Unicode MS" panose="020B0604020202020204" pitchFamily="34" charset="-122"/>
                    <a:ea typeface="Arial Unicode MS" panose="020B0604020202020204" pitchFamily="34" charset="-122"/>
                    <a:cs typeface="Arial Unicode MS" panose="020B0604020202020204" pitchFamily="34" charset="-122"/>
                  </a:rPr>
                  <a:t> of </a:t>
                </a:r>
                <a:r>
                  <a:rPr lang="en-US" altLang="zh-CN" sz="160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BSS recommendation problem</a:t>
                </a:r>
                <a:endParaRPr lang="zh-CN" altLang="en-US" sz="1600"/>
              </a:p>
              <a:p>
                <a:pPr marL="285750" indent="-285750" algn="just">
                  <a:buFont typeface="Wingdings" panose="05000000000000000000" pitchFamily="2" charset="2"/>
                  <a:buChar char="p"/>
                  <a:tabLst>
                    <a:tab pos="3599815" algn="r"/>
                  </a:tabLst>
                </a:pPr>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14:m>
                  <m:oMathPara xmlns:m="http://schemas.openxmlformats.org/officeDocument/2006/math">
                    <m:oMathParaPr>
                      <m:jc m:val="centerGroup"/>
                    </m:oMathParaPr>
                    <m:oMath xmlns:m="http://schemas.openxmlformats.org/officeDocument/2006/math">
                      <m:func>
                        <m:funcPr>
                          <m:ctrlPr>
                            <a:rPr lang="zh-CN" altLang="zh-CN" sz="1600" i="1" smtClean="0">
                              <a:solidFill>
                                <a:srgbClr val="000000"/>
                              </a:solidFill>
                              <a:effectLst/>
                              <a:latin typeface="Cambria Math" panose="02040503050406030204" pitchFamily="18" charset="0"/>
                              <a:ea typeface="Cambria Math" panose="02040503050406030204" pitchFamily="18" charset="0"/>
                            </a:rPr>
                          </m:ctrlPr>
                        </m:funcPr>
                        <m:fName>
                          <m:r>
                            <m:rPr>
                              <m:sty m:val="p"/>
                            </m:rPr>
                            <a:rPr lang="en-US" altLang="zh-CN" sz="1600" b="0" i="0" smtClean="0">
                              <a:solidFill>
                                <a:srgbClr val="000000"/>
                              </a:solidFill>
                              <a:effectLst/>
                              <a:latin typeface="Cambria Math" panose="02040503050406030204" pitchFamily="18" charset="0"/>
                              <a:ea typeface="Cambria Math" panose="02040503050406030204" pitchFamily="18" charset="0"/>
                            </a:rPr>
                            <m:t>min</m:t>
                          </m:r>
                        </m:fName>
                        <m:e>
                          <m:r>
                            <a:rPr lang="en-US" altLang="zh-CN" sz="1600" i="1">
                              <a:solidFill>
                                <a:srgbClr val="000000"/>
                              </a:solidFill>
                              <a:latin typeface="Cambria Math" panose="02040503050406030204" pitchFamily="18" charset="0"/>
                              <a:ea typeface="等线" panose="02010600030101010101" pitchFamily="2" charset="-122"/>
                              <a:cs typeface="Times New Roman" panose="02020603050405020304" charset="0"/>
                            </a:rPr>
                            <m:t>𝑜𝑏𝑗</m:t>
                          </m:r>
                          <m:r>
                            <a:rPr lang="en-US" altLang="zh-CN" sz="1600" b="0" i="1" smtClean="0">
                              <a:solidFill>
                                <a:srgbClr val="000000"/>
                              </a:solidFill>
                              <a:latin typeface="Cambria Math" panose="02040503050406030204" pitchFamily="18" charset="0"/>
                              <a:ea typeface="等线" panose="02010600030101010101" pitchFamily="2" charset="-122"/>
                              <a:cs typeface="Times New Roman" panose="02020603050405020304" charset="0"/>
                            </a:rPr>
                            <m:t>=</m:t>
                          </m:r>
                          <m:nary>
                            <m:naryPr>
                              <m:chr m:val="∑"/>
                              <m:ctrlPr>
                                <a:rPr lang="en-US" altLang="zh-CN" sz="1600" b="0" i="1" smtClean="0">
                                  <a:solidFill>
                                    <a:srgbClr val="000000"/>
                                  </a:solidFill>
                                  <a:latin typeface="Cambria Math" panose="02040503050406030204" pitchFamily="18" charset="0"/>
                                  <a:ea typeface="等线" panose="02010600030101010101" pitchFamily="2" charset="-122"/>
                                  <a:cs typeface="Times New Roman" panose="02020603050405020304" charset="0"/>
                                </a:rPr>
                              </m:ctrlPr>
                            </m:naryPr>
                            <m:sub>
                              <m:r>
                                <m:rPr>
                                  <m:brk m:alnAt="23"/>
                                </m:rPr>
                                <a:rPr lang="en-US" altLang="zh-CN" sz="1600" b="0" i="1" smtClean="0">
                                  <a:solidFill>
                                    <a:srgbClr val="000000"/>
                                  </a:solidFill>
                                  <a:latin typeface="Cambria Math" panose="02040503050406030204" pitchFamily="18" charset="0"/>
                                  <a:ea typeface="等线" panose="02010600030101010101" pitchFamily="2" charset="-122"/>
                                  <a:cs typeface="Times New Roman" panose="02020603050405020304" charset="0"/>
                                </a:rPr>
                                <m:t>𝑑</m:t>
                              </m:r>
                              <m:r>
                                <a:rPr lang="en-US" altLang="zh-CN" sz="1600" b="0" i="1" smtClean="0">
                                  <a:solidFill>
                                    <a:srgbClr val="000000"/>
                                  </a:solidFill>
                                  <a:latin typeface="Cambria Math" panose="02040503050406030204" pitchFamily="18" charset="0"/>
                                  <a:ea typeface="等线" panose="02010600030101010101" pitchFamily="2" charset="-122"/>
                                  <a:cs typeface="Times New Roman" panose="02020603050405020304" charset="0"/>
                                </a:rPr>
                                <m:t>=1</m:t>
                              </m:r>
                            </m:sub>
                            <m:sup>
                              <m:r>
                                <a:rPr lang="en-US" altLang="zh-CN" sz="1600" b="0" i="1" smtClean="0">
                                  <a:solidFill>
                                    <a:srgbClr val="000000"/>
                                  </a:solidFill>
                                  <a:latin typeface="Cambria Math" panose="02040503050406030204" pitchFamily="18" charset="0"/>
                                  <a:ea typeface="等线" panose="02010600030101010101" pitchFamily="2" charset="-122"/>
                                  <a:cs typeface="Times New Roman" panose="02020603050405020304" charset="0"/>
                                </a:rPr>
                                <m:t>𝐷</m:t>
                              </m:r>
                            </m:sup>
                            <m:e>
                              <m:r>
                                <a:rPr lang="en-US" altLang="zh-CN" sz="1600" i="1">
                                  <a:solidFill>
                                    <a:srgbClr val="000000"/>
                                  </a:solidFill>
                                  <a:latin typeface="Cambria Math" panose="02040503050406030204" pitchFamily="18" charset="0"/>
                                  <a:cs typeface="Times New Roman" panose="02020603050405020304" charset="0"/>
                                </a:rPr>
                                <m:t>(</m:t>
                              </m:r>
                              <m:sSub>
                                <m:sSubPr>
                                  <m:ctrlPr>
                                    <a:rPr lang="en-US" altLang="zh-CN" sz="1600" i="1">
                                      <a:solidFill>
                                        <a:srgbClr val="000000"/>
                                      </a:solidFill>
                                      <a:latin typeface="Cambria Math" panose="02040503050406030204" pitchFamily="18" charset="0"/>
                                      <a:cs typeface="Times New Roman" panose="02020603050405020304" charset="0"/>
                                    </a:rPr>
                                  </m:ctrlPr>
                                </m:sSubPr>
                                <m:e>
                                  <m:r>
                                    <a:rPr lang="en-US" altLang="zh-CN" sz="1600" i="1">
                                      <a:solidFill>
                                        <a:srgbClr val="000000"/>
                                      </a:solidFill>
                                      <a:latin typeface="Cambria Math" panose="02040503050406030204" pitchFamily="18" charset="0"/>
                                      <a:cs typeface="Times New Roman" panose="02020603050405020304" charset="0"/>
                                    </a:rPr>
                                    <m:t>𝑓</m:t>
                                  </m:r>
                                </m:e>
                                <m:sub>
                                  <m:r>
                                    <a:rPr lang="en-US" altLang="zh-CN" sz="1600" i="1">
                                      <a:solidFill>
                                        <a:srgbClr val="000000"/>
                                      </a:solidFill>
                                      <a:latin typeface="Cambria Math" panose="02040503050406030204" pitchFamily="18" charset="0"/>
                                      <a:cs typeface="Times New Roman" panose="02020603050405020304" charset="0"/>
                                    </a:rPr>
                                    <m:t>𝑑</m:t>
                                  </m:r>
                                </m:sub>
                              </m:sSub>
                              <m:r>
                                <a:rPr lang="en-US" altLang="zh-CN" sz="1600" i="1">
                                  <a:solidFill>
                                    <a:srgbClr val="000000"/>
                                  </a:solidFill>
                                  <a:latin typeface="Cambria Math" panose="02040503050406030204" pitchFamily="18" charset="0"/>
                                  <a:cs typeface="Times New Roman" panose="02020603050405020304" charset="0"/>
                                </a:rPr>
                                <m:t>(</m:t>
                              </m:r>
                              <m:sSubSup>
                                <m:sSubSupPr>
                                  <m:ctrlPr>
                                    <a:rPr lang="en-US" altLang="zh-CN" sz="1600" i="1">
                                      <a:latin typeface="Cambria Math" panose="02040503050406030204" pitchFamily="18" charset="0"/>
                                      <a:cs typeface="Times New Roman" panose="02020603050405020304" charset="0"/>
                                    </a:rPr>
                                  </m:ctrlPr>
                                </m:sSubSupPr>
                                <m:e>
                                  <m:r>
                                    <a:rPr lang="en-US" altLang="zh-CN" sz="1600" i="1">
                                      <a:latin typeface="Cambria Math" panose="02040503050406030204" pitchFamily="18" charset="0"/>
                                      <a:cs typeface="Times New Roman" panose="02020603050405020304" charset="0"/>
                                    </a:rPr>
                                    <m:t>𝑥</m:t>
                                  </m:r>
                                </m:e>
                                <m:sub>
                                  <m:r>
                                    <a:rPr lang="en-US" altLang="zh-CN" sz="1600" i="1">
                                      <a:latin typeface="Cambria Math" panose="02040503050406030204" pitchFamily="18" charset="0"/>
                                      <a:cs typeface="Times New Roman" panose="02020603050405020304" charset="0"/>
                                    </a:rPr>
                                    <m:t>𝑑</m:t>
                                  </m:r>
                                </m:sub>
                                <m:sup>
                                  <m:r>
                                    <a:rPr lang="en-US" altLang="zh-CN" sz="1600" i="1">
                                      <a:latin typeface="Cambria Math" panose="02040503050406030204" pitchFamily="18" charset="0"/>
                                      <a:cs typeface="Times New Roman" panose="02020603050405020304" charset="0"/>
                                    </a:rPr>
                                    <m:t>∗</m:t>
                                  </m:r>
                                </m:sup>
                              </m:sSubSup>
                              <m:r>
                                <a:rPr lang="en-US" altLang="zh-CN" sz="1600" i="1">
                                  <a:solidFill>
                                    <a:srgbClr val="000000"/>
                                  </a:solidFill>
                                  <a:latin typeface="Cambria Math" panose="02040503050406030204" pitchFamily="18" charset="0"/>
                                  <a:cs typeface="Times New Roman" panose="02020603050405020304" charset="0"/>
                                </a:rPr>
                                <m:t>)+</m:t>
                              </m:r>
                              <m:sSub>
                                <m:sSubPr>
                                  <m:ctrlPr>
                                    <a:rPr lang="zh-CN" altLang="zh-CN" sz="1600" i="1">
                                      <a:solidFill>
                                        <a:srgbClr val="000000"/>
                                      </a:solidFill>
                                      <a:latin typeface="Cambria Math" panose="02040503050406030204" pitchFamily="18" charset="0"/>
                                      <a:ea typeface="Cambria Math" panose="02040503050406030204" pitchFamily="18" charset="0"/>
                                    </a:rPr>
                                  </m:ctrlPr>
                                </m:sSubPr>
                                <m:e>
                                  <m:r>
                                    <a:rPr lang="en-US" altLang="zh-CN" sz="1600" i="1">
                                      <a:solidFill>
                                        <a:srgbClr val="000000"/>
                                      </a:solidFill>
                                      <a:latin typeface="Cambria Math" panose="02040503050406030204" pitchFamily="18" charset="0"/>
                                      <a:cs typeface="Times New Roman" panose="02020603050405020304" charset="0"/>
                                    </a:rPr>
                                    <m:t>𝛾</m:t>
                                  </m:r>
                                </m:e>
                                <m:sub>
                                  <m:r>
                                    <a:rPr lang="en-US" altLang="zh-CN" sz="1600" i="1">
                                      <a:solidFill>
                                        <a:srgbClr val="000000"/>
                                      </a:solidFill>
                                      <a:latin typeface="Cambria Math" panose="02040503050406030204" pitchFamily="18" charset="0"/>
                                      <a:cs typeface="Times New Roman" panose="02020603050405020304" charset="0"/>
                                    </a:rPr>
                                    <m:t>𝑑</m:t>
                                  </m:r>
                                </m:sub>
                              </m:sSub>
                              <m:r>
                                <a:rPr lang="en-US" altLang="zh-CN" sz="1600" b="0" i="1" smtClean="0">
                                  <a:solidFill>
                                    <a:srgbClr val="000000"/>
                                  </a:solidFill>
                                  <a:latin typeface="Cambria Math" panose="02040503050406030204" pitchFamily="18" charset="0"/>
                                  <a:cs typeface="Times New Roman" panose="02020603050405020304" charset="0"/>
                                </a:rPr>
                                <m:t>)</m:t>
                              </m:r>
                            </m:e>
                          </m:nary>
                        </m:e>
                      </m:func>
                    </m:oMath>
                  </m:oMathPara>
                </a14:m>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marL="0" indent="0">
                  <a:buNone/>
                </a:pPr>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14:m>
                  <m:oMathPara xmlns:m="http://schemas.openxmlformats.org/officeDocument/2006/math">
                    <m:oMathParaPr>
                      <m:jc m:val="centerGroup"/>
                    </m:oMathParaPr>
                    <m:oMath xmlns:m="http://schemas.openxmlformats.org/officeDocument/2006/math">
                      <m:r>
                        <a:rPr lang="en-US" altLang="zh-CN" sz="1600" i="1">
                          <a:solidFill>
                            <a:srgbClr val="000000"/>
                          </a:solidFill>
                          <a:latin typeface="Cambria Math" panose="02040503050406030204" pitchFamily="18" charset="0"/>
                          <a:ea typeface="Cambria Math" panose="02040503050406030204" pitchFamily="18" charset="0"/>
                        </a:rPr>
                        <m:t>𝑠</m:t>
                      </m:r>
                      <m:r>
                        <a:rPr lang="en-US" altLang="zh-CN" sz="1600" i="1">
                          <a:solidFill>
                            <a:srgbClr val="000000"/>
                          </a:solidFill>
                          <a:latin typeface="Cambria Math" panose="02040503050406030204" pitchFamily="18" charset="0"/>
                          <a:ea typeface="Cambria Math" panose="02040503050406030204" pitchFamily="18" charset="0"/>
                        </a:rPr>
                        <m:t>.</m:t>
                      </m:r>
                      <m:r>
                        <a:rPr lang="en-US" altLang="zh-CN" sz="1600" i="1">
                          <a:solidFill>
                            <a:srgbClr val="000000"/>
                          </a:solidFill>
                          <a:latin typeface="Cambria Math" panose="02040503050406030204" pitchFamily="18" charset="0"/>
                          <a:ea typeface="Cambria Math" panose="02040503050406030204" pitchFamily="18" charset="0"/>
                        </a:rPr>
                        <m:t>𝑡</m:t>
                      </m:r>
                      <m:r>
                        <a:rPr lang="en-US" altLang="zh-CN" sz="1600" i="1">
                          <a:solidFill>
                            <a:srgbClr val="000000"/>
                          </a:solidFill>
                          <a:latin typeface="Cambria Math" panose="02040503050406030204" pitchFamily="18" charset="0"/>
                          <a:ea typeface="Cambria Math" panose="02040503050406030204" pitchFamily="18" charset="0"/>
                        </a:rPr>
                        <m:t>.</m:t>
                      </m:r>
                      <m:d>
                        <m:dPr>
                          <m:begChr m:val="{"/>
                          <m:endChr m:val=""/>
                          <m:ctrlPr>
                            <a:rPr lang="zh-CN" altLang="zh-CN" sz="1600" i="1" smtClean="0">
                              <a:solidFill>
                                <a:srgbClr val="000000"/>
                              </a:solidFill>
                              <a:effectLst/>
                              <a:latin typeface="Cambria Math" panose="02040503050406030204" pitchFamily="18" charset="0"/>
                              <a:ea typeface="Cambria Math" panose="02040503050406030204" pitchFamily="18" charset="0"/>
                            </a:rPr>
                          </m:ctrlPr>
                        </m:dPr>
                        <m:e>
                          <m:eqArr>
                            <m:eqArrPr>
                              <m:ctrlPr>
                                <a:rPr lang="zh-CN" altLang="zh-CN" sz="1600" i="1">
                                  <a:solidFill>
                                    <a:srgbClr val="000000"/>
                                  </a:solidFill>
                                  <a:effectLst/>
                                  <a:latin typeface="Cambria Math" panose="02040503050406030204" pitchFamily="18" charset="0"/>
                                  <a:ea typeface="Cambria Math" panose="02040503050406030204" pitchFamily="18" charset="0"/>
                                </a:rPr>
                              </m:ctrlPr>
                            </m:eqArrPr>
                            <m:e>
                              <m:sSubSup>
                                <m:sSubSupPr>
                                  <m:ctrlPr>
                                    <a:rPr lang="en-US" altLang="zh-CN" sz="1600" i="1">
                                      <a:latin typeface="Cambria Math" panose="02040503050406030204" pitchFamily="18" charset="0"/>
                                      <a:cs typeface="Times New Roman" panose="02020603050405020304" charset="0"/>
                                    </a:rPr>
                                  </m:ctrlPr>
                                </m:sSubSupPr>
                                <m:e>
                                  <m:r>
                                    <a:rPr lang="en-US" altLang="zh-CN" sz="1600" i="1">
                                      <a:latin typeface="Cambria Math" panose="02040503050406030204" pitchFamily="18" charset="0"/>
                                      <a:cs typeface="Times New Roman" panose="02020603050405020304" charset="0"/>
                                    </a:rPr>
                                    <m:t>𝑥</m:t>
                                  </m:r>
                                </m:e>
                                <m:sub>
                                  <m:r>
                                    <a:rPr lang="en-US" altLang="zh-CN" sz="1600" i="1">
                                      <a:latin typeface="Cambria Math" panose="02040503050406030204" pitchFamily="18" charset="0"/>
                                      <a:cs typeface="Times New Roman" panose="02020603050405020304" charset="0"/>
                                    </a:rPr>
                                    <m:t>𝑑</m:t>
                                  </m:r>
                                </m:sub>
                                <m:sup>
                                  <m:r>
                                    <a:rPr lang="en-US" altLang="zh-CN" sz="1600" i="1">
                                      <a:latin typeface="Cambria Math" panose="02040503050406030204" pitchFamily="18" charset="0"/>
                                      <a:cs typeface="Times New Roman" panose="02020603050405020304" charset="0"/>
                                    </a:rPr>
                                    <m:t>∗</m:t>
                                  </m:r>
                                </m:sup>
                              </m:sSubSup>
                              <m:r>
                                <a:rPr lang="en-US" altLang="zh-CN" sz="1600" i="1">
                                  <a:solidFill>
                                    <a:srgbClr val="000000"/>
                                  </a:solidFill>
                                  <a:latin typeface="Cambria Math" panose="02040503050406030204" pitchFamily="18" charset="0"/>
                                  <a:ea typeface="等线" panose="02010600030101010101" pitchFamily="2" charset="-122"/>
                                  <a:cs typeface="Times New Roman" panose="02020603050405020304" charset="0"/>
                                </a:rPr>
                                <m:t>=</m:t>
                              </m:r>
                              <m:r>
                                <a:rPr lang="en-US" altLang="zh-CN" sz="1600" i="1">
                                  <a:solidFill>
                                    <a:srgbClr val="000000"/>
                                  </a:solidFill>
                                  <a:latin typeface="Cambria Math" panose="02040503050406030204" pitchFamily="18" charset="0"/>
                                  <a:ea typeface="等线" panose="02010600030101010101" pitchFamily="2" charset="-122"/>
                                  <a:cs typeface="Times New Roman" panose="02020603050405020304" charset="0"/>
                                </a:rPr>
                                <m:t>𝑎𝑟𝑔𝑚𝑖𝑛</m:t>
                              </m:r>
                              <m:sSub>
                                <m:sSubPr>
                                  <m:ctrlPr>
                                    <a:rPr lang="en-US" altLang="zh-CN" sz="1600" i="1">
                                      <a:solidFill>
                                        <a:srgbClr val="000000"/>
                                      </a:solidFill>
                                      <a:latin typeface="Cambria Math" panose="02040503050406030204" pitchFamily="18" charset="0"/>
                                      <a:cs typeface="Times New Roman" panose="02020603050405020304" charset="0"/>
                                    </a:rPr>
                                  </m:ctrlPr>
                                </m:sSubPr>
                                <m:e>
                                  <m:r>
                                    <a:rPr lang="en-US" altLang="zh-CN" sz="1600" i="1">
                                      <a:solidFill>
                                        <a:srgbClr val="000000"/>
                                      </a:solidFill>
                                      <a:latin typeface="Cambria Math" panose="02040503050406030204" pitchFamily="18" charset="0"/>
                                      <a:cs typeface="Times New Roman" panose="02020603050405020304" charset="0"/>
                                    </a:rPr>
                                    <m:t>𝑓</m:t>
                                  </m:r>
                                </m:e>
                                <m:sub>
                                  <m:r>
                                    <a:rPr lang="en-US" altLang="zh-CN" sz="1600" i="1">
                                      <a:solidFill>
                                        <a:srgbClr val="000000"/>
                                      </a:solidFill>
                                      <a:latin typeface="Cambria Math" panose="02040503050406030204" pitchFamily="18" charset="0"/>
                                      <a:cs typeface="Times New Roman" panose="02020603050405020304" charset="0"/>
                                    </a:rPr>
                                    <m:t>𝑑</m:t>
                                  </m:r>
                                </m:sub>
                              </m:sSub>
                              <m:d>
                                <m:dPr>
                                  <m:ctrlPr>
                                    <a:rPr lang="en-US" altLang="zh-CN" sz="1600" i="1">
                                      <a:solidFill>
                                        <a:srgbClr val="000000"/>
                                      </a:solidFill>
                                      <a:latin typeface="Cambria Math" panose="02040503050406030204" pitchFamily="18" charset="0"/>
                                      <a:ea typeface="等线" panose="02010600030101010101" pitchFamily="2" charset="-122"/>
                                      <a:cs typeface="Times New Roman" panose="02020603050405020304" charset="0"/>
                                    </a:rPr>
                                  </m:ctrlPr>
                                </m:dPr>
                                <m:e>
                                  <m:sSub>
                                    <m:sSubPr>
                                      <m:ctrlPr>
                                        <a:rPr lang="en-US" altLang="zh-CN" sz="1600" i="1">
                                          <a:solidFill>
                                            <a:srgbClr val="000000"/>
                                          </a:solidFill>
                                          <a:latin typeface="Cambria Math" panose="02040503050406030204" pitchFamily="18" charset="0"/>
                                          <a:ea typeface="等线" panose="02010600030101010101" pitchFamily="2" charset="-122"/>
                                          <a:cs typeface="Times New Roman" panose="02020603050405020304" charset="0"/>
                                        </a:rPr>
                                      </m:ctrlPr>
                                    </m:sSubPr>
                                    <m:e>
                                      <m:r>
                                        <a:rPr lang="en-US" altLang="zh-CN" sz="1600" i="1">
                                          <a:solidFill>
                                            <a:srgbClr val="000000"/>
                                          </a:solidFill>
                                          <a:latin typeface="Cambria Math" panose="02040503050406030204" pitchFamily="18" charset="0"/>
                                          <a:ea typeface="等线" panose="02010600030101010101" pitchFamily="2" charset="-122"/>
                                          <a:cs typeface="Times New Roman" panose="02020603050405020304" charset="0"/>
                                        </a:rPr>
                                        <m:t>𝑥</m:t>
                                      </m:r>
                                    </m:e>
                                    <m:sub>
                                      <m:r>
                                        <a:rPr lang="en-US" altLang="zh-CN" sz="1600" i="1">
                                          <a:solidFill>
                                            <a:srgbClr val="000000"/>
                                          </a:solidFill>
                                          <a:latin typeface="Cambria Math" panose="02040503050406030204" pitchFamily="18" charset="0"/>
                                          <a:ea typeface="等线" panose="02010600030101010101" pitchFamily="2" charset="-122"/>
                                          <a:cs typeface="Times New Roman" panose="02020603050405020304" charset="0"/>
                                        </a:rPr>
                                        <m:t>𝑑</m:t>
                                      </m:r>
                                    </m:sub>
                                  </m:sSub>
                                  <m:r>
                                    <a:rPr lang="en-US" altLang="zh-CN" sz="1600" i="1">
                                      <a:solidFill>
                                        <a:srgbClr val="000000"/>
                                      </a:solidFill>
                                      <a:latin typeface="Cambria Math" panose="02040503050406030204" pitchFamily="18" charset="0"/>
                                      <a:ea typeface="等线" panose="02010600030101010101" pitchFamily="2" charset="-122"/>
                                      <a:cs typeface="Times New Roman" panose="02020603050405020304" charset="0"/>
                                    </a:rPr>
                                    <m:t>,</m:t>
                                  </m:r>
                                  <m:sSub>
                                    <m:sSubPr>
                                      <m:ctrlPr>
                                        <a:rPr lang="en-US" altLang="zh-CN" sz="1600" i="1">
                                          <a:solidFill>
                                            <a:srgbClr val="000000"/>
                                          </a:solidFill>
                                          <a:latin typeface="Cambria Math" panose="02040503050406030204" pitchFamily="18" charset="0"/>
                                          <a:ea typeface="等线" panose="02010600030101010101" pitchFamily="2" charset="-122"/>
                                          <a:cs typeface="Times New Roman" panose="02020603050405020304" charset="0"/>
                                        </a:rPr>
                                      </m:ctrlPr>
                                    </m:sSubPr>
                                    <m:e>
                                      <m:r>
                                        <a:rPr lang="en-US" altLang="zh-CN" sz="1600" i="1">
                                          <a:solidFill>
                                            <a:srgbClr val="000000"/>
                                          </a:solidFill>
                                          <a:latin typeface="Cambria Math" panose="02040503050406030204" pitchFamily="18" charset="0"/>
                                          <a:ea typeface="等线" panose="02010600030101010101" pitchFamily="2" charset="-122"/>
                                          <a:cs typeface="Times New Roman" panose="02020603050405020304" charset="0"/>
                                        </a:rPr>
                                        <m:t>𝑥</m:t>
                                      </m:r>
                                    </m:e>
                                    <m:sub>
                                      <m:r>
                                        <a:rPr lang="en-US" altLang="zh-CN" sz="1600" i="1">
                                          <a:solidFill>
                                            <a:srgbClr val="000000"/>
                                          </a:solidFill>
                                          <a:latin typeface="Cambria Math" panose="02040503050406030204" pitchFamily="18" charset="0"/>
                                          <a:ea typeface="等线" panose="02010600030101010101" pitchFamily="2" charset="-122"/>
                                          <a:cs typeface="Times New Roman" panose="02020603050405020304" charset="0"/>
                                        </a:rPr>
                                        <m:t>−</m:t>
                                      </m:r>
                                      <m:r>
                                        <a:rPr lang="en-US" altLang="zh-CN" sz="1600" i="1">
                                          <a:solidFill>
                                            <a:srgbClr val="000000"/>
                                          </a:solidFill>
                                          <a:latin typeface="Cambria Math" panose="02040503050406030204" pitchFamily="18" charset="0"/>
                                          <a:ea typeface="等线" panose="02010600030101010101" pitchFamily="2" charset="-122"/>
                                          <a:cs typeface="Times New Roman" panose="02020603050405020304" charset="0"/>
                                        </a:rPr>
                                        <m:t>𝑑</m:t>
                                      </m:r>
                                    </m:sub>
                                  </m:sSub>
                                </m:e>
                              </m:d>
                              <m:r>
                                <a:rPr lang="en-US" altLang="zh-CN" sz="1600" b="0" i="1" smtClean="0">
                                  <a:solidFill>
                                    <a:srgbClr val="000000"/>
                                  </a:solidFill>
                                  <a:latin typeface="Cambria Math" panose="02040503050406030204" pitchFamily="18" charset="0"/>
                                  <a:ea typeface="等线" panose="02010600030101010101" pitchFamily="2" charset="-122"/>
                                  <a:cs typeface="Times New Roman" panose="02020603050405020304" charset="0"/>
                                </a:rPr>
                                <m:t>,  </m:t>
                              </m:r>
                              <m:r>
                                <a:rPr lang="en-US" altLang="zh-CN" sz="1600" b="0" i="1" smtClean="0">
                                  <a:solidFill>
                                    <a:srgbClr val="000000"/>
                                  </a:solidFill>
                                  <a:latin typeface="Cambria Math" panose="02040503050406030204" pitchFamily="18" charset="0"/>
                                  <a:ea typeface="等线" panose="02010600030101010101" pitchFamily="2" charset="-122"/>
                                  <a:cs typeface="Times New Roman" panose="02020603050405020304" charset="0"/>
                                </a:rPr>
                                <m:t>𝑑</m:t>
                              </m:r>
                              <m:r>
                                <a:rPr lang="zh-CN" altLang="en-US" sz="1600" b="0" i="1" smtClean="0">
                                  <a:solidFill>
                                    <a:srgbClr val="000000"/>
                                  </a:solidFill>
                                  <a:latin typeface="Cambria Math" panose="02040503050406030204" pitchFamily="18" charset="0"/>
                                  <a:ea typeface="等线" panose="02010600030101010101" pitchFamily="2" charset="-122"/>
                                  <a:cs typeface="Times New Roman" panose="02020603050405020304" charset="0"/>
                                </a:rPr>
                                <m:t>𝜖</m:t>
                              </m:r>
                              <m:r>
                                <a:rPr lang="en-US" altLang="zh-CN" sz="1600" b="0" i="1" smtClean="0">
                                  <a:solidFill>
                                    <a:srgbClr val="000000"/>
                                  </a:solidFill>
                                  <a:latin typeface="Cambria Math" panose="02040503050406030204" pitchFamily="18" charset="0"/>
                                  <a:ea typeface="等线" panose="02010600030101010101" pitchFamily="2" charset="-122"/>
                                  <a:cs typeface="Times New Roman" panose="02020603050405020304" charset="0"/>
                                </a:rPr>
                                <m:t>[1,</m:t>
                              </m:r>
                              <m:r>
                                <a:rPr lang="en-US" altLang="zh-CN" sz="1600" b="0" i="1" smtClean="0">
                                  <a:solidFill>
                                    <a:srgbClr val="000000"/>
                                  </a:solidFill>
                                  <a:latin typeface="Cambria Math" panose="02040503050406030204" pitchFamily="18" charset="0"/>
                                  <a:ea typeface="等线" panose="02010600030101010101" pitchFamily="2" charset="-122"/>
                                  <a:cs typeface="Times New Roman" panose="02020603050405020304" charset="0"/>
                                </a:rPr>
                                <m:t>𝐷</m:t>
                              </m:r>
                              <m:r>
                                <a:rPr lang="en-US" altLang="zh-CN" sz="1600" b="0" i="1" smtClean="0">
                                  <a:solidFill>
                                    <a:srgbClr val="000000"/>
                                  </a:solidFill>
                                  <a:latin typeface="Cambria Math" panose="02040503050406030204" pitchFamily="18" charset="0"/>
                                  <a:ea typeface="等线" panose="02010600030101010101" pitchFamily="2" charset="-122"/>
                                  <a:cs typeface="Times New Roman" panose="02020603050405020304" charset="0"/>
                                </a:rPr>
                                <m:t>]</m:t>
                              </m:r>
                            </m:e>
                            <m:e>
                              <m:sSub>
                                <m:sSubPr>
                                  <m:ctrlPr>
                                    <a:rPr lang="zh-CN" altLang="zh-CN" sz="1600" i="1">
                                      <a:solidFill>
                                        <a:srgbClr val="000000"/>
                                      </a:solidFill>
                                      <a:latin typeface="Cambria Math" panose="02040503050406030204" pitchFamily="18" charset="0"/>
                                      <a:ea typeface="Cambria Math" panose="02040503050406030204" pitchFamily="18" charset="0"/>
                                    </a:rPr>
                                  </m:ctrlPr>
                                </m:sSubPr>
                                <m:e>
                                  <m:r>
                                    <a:rPr lang="en-US" altLang="zh-CN" sz="1600" i="1">
                                      <a:solidFill>
                                        <a:srgbClr val="000000"/>
                                      </a:solidFill>
                                      <a:latin typeface="Cambria Math" panose="02040503050406030204" pitchFamily="18" charset="0"/>
                                      <a:cs typeface="Times New Roman" panose="02020603050405020304" charset="0"/>
                                    </a:rPr>
                                    <m:t>𝛾</m:t>
                                  </m:r>
                                </m:e>
                                <m:sub>
                                  <m:r>
                                    <a:rPr lang="en-US" altLang="zh-CN" sz="1600" i="1">
                                      <a:solidFill>
                                        <a:srgbClr val="000000"/>
                                      </a:solidFill>
                                      <a:latin typeface="Cambria Math" panose="02040503050406030204" pitchFamily="18" charset="0"/>
                                      <a:cs typeface="Times New Roman" panose="02020603050405020304" charset="0"/>
                                    </a:rPr>
                                    <m:t>𝑑</m:t>
                                  </m:r>
                                </m:sub>
                              </m:sSub>
                              <m:r>
                                <a:rPr lang="en-US" altLang="zh-CN" sz="2000" i="1">
                                  <a:solidFill>
                                    <a:srgbClr val="000000"/>
                                  </a:solidFill>
                                  <a:effectLst/>
                                  <a:latin typeface="Cambria Math" panose="02040503050406030204" pitchFamily="18" charset="0"/>
                                  <a:ea typeface="等线" panose="02010600030101010101" pitchFamily="2" charset="-122"/>
                                  <a:cs typeface="Times New Roman" panose="02020603050405020304" charset="0"/>
                                </a:rPr>
                                <m:t>=</m:t>
                              </m:r>
                              <m:r>
                                <m:rPr>
                                  <m:sty m:val="p"/>
                                </m:rPr>
                                <a:rPr lang="en-US" altLang="zh-CN" sz="1600" i="1">
                                  <a:solidFill>
                                    <a:srgbClr val="000000"/>
                                  </a:solidFill>
                                  <a:latin typeface="Cambria Math" panose="02040503050406030204" pitchFamily="18" charset="0"/>
                                  <a:ea typeface="Cambria Math" panose="02040503050406030204" pitchFamily="18" charset="0"/>
                                </a:rPr>
                                <m:t>γ</m:t>
                              </m:r>
                              <m:r>
                                <a:rPr lang="en-US" altLang="zh-CN" sz="1600" i="1">
                                  <a:solidFill>
                                    <a:srgbClr val="000000"/>
                                  </a:solidFill>
                                  <a:latin typeface="Cambria Math" panose="02040503050406030204" pitchFamily="18" charset="0"/>
                                  <a:ea typeface="Cambria Math" panose="020405030504060302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charset="0"/>
                                    </a:rPr>
                                    <m:t>𝟙</m:t>
                                  </m:r>
                                </m:e>
                                <m:sub>
                                  <m:d>
                                    <m:dPr>
                                      <m:begChr m:val="{"/>
                                      <m:endChr m:val="}"/>
                                      <m:ctrlPr>
                                        <a:rPr lang="zh-CN" altLang="zh-CN" sz="1600" i="1">
                                          <a:effectLst/>
                                          <a:latin typeface="Cambria Math" panose="02040503050406030204" pitchFamily="18" charset="0"/>
                                          <a:ea typeface="Cambria Math" panose="02040503050406030204" pitchFamily="18" charset="0"/>
                                        </a:rPr>
                                      </m:ctrlPr>
                                    </m:dPr>
                                    <m:e>
                                      <m:sSubSup>
                                        <m:sSubSupPr>
                                          <m:ctrlPr>
                                            <a:rPr lang="en-US" altLang="zh-CN" sz="2000" i="1">
                                              <a:latin typeface="Cambria Math" panose="02040503050406030204" pitchFamily="18" charset="0"/>
                                              <a:cs typeface="Times New Roman" panose="02020603050405020304" charset="0"/>
                                            </a:rPr>
                                          </m:ctrlPr>
                                        </m:sSubSupPr>
                                        <m:e>
                                          <m:r>
                                            <a:rPr lang="en-US" altLang="zh-CN" sz="2000" i="1">
                                              <a:latin typeface="Cambria Math" panose="02040503050406030204" pitchFamily="18" charset="0"/>
                                              <a:cs typeface="Times New Roman" panose="02020603050405020304" charset="0"/>
                                            </a:rPr>
                                            <m:t>𝑥</m:t>
                                          </m:r>
                                        </m:e>
                                        <m:sub>
                                          <m:r>
                                            <a:rPr lang="en-US" altLang="zh-CN" sz="2000" i="1">
                                              <a:latin typeface="Cambria Math" panose="02040503050406030204" pitchFamily="18" charset="0"/>
                                              <a:cs typeface="Times New Roman" panose="02020603050405020304" charset="0"/>
                                            </a:rPr>
                                            <m:t>𝑑</m:t>
                                          </m:r>
                                        </m:sub>
                                        <m:sup>
                                          <m:r>
                                            <a:rPr lang="en-US" altLang="zh-CN" sz="2000" i="1">
                                              <a:latin typeface="Cambria Math" panose="02040503050406030204" pitchFamily="18" charset="0"/>
                                              <a:cs typeface="Times New Roman" panose="02020603050405020304" charset="0"/>
                                            </a:rPr>
                                            <m:t>∗</m:t>
                                          </m:r>
                                        </m:sup>
                                      </m:sSubSup>
                                      <m:r>
                                        <a:rPr lang="zh-CN" altLang="en-US" sz="2000" i="1">
                                          <a:latin typeface="Cambria Math" panose="02040503050406030204" pitchFamily="18" charset="0"/>
                                          <a:cs typeface="Times New Roman" panose="02020603050405020304" charset="0"/>
                                        </a:rPr>
                                        <m:t>∉</m:t>
                                      </m:r>
                                      <m:r>
                                        <a:rPr lang="en-US" altLang="zh-CN" sz="2000" b="0" i="1" smtClean="0">
                                          <a:latin typeface="Cambria Math" panose="02040503050406030204" pitchFamily="18" charset="0"/>
                                          <a:cs typeface="Times New Roman" panose="02020603050405020304" charset="0"/>
                                        </a:rPr>
                                        <m:t>{</m:t>
                                      </m:r>
                                      <m:sSub>
                                        <m:sSubPr>
                                          <m:ctrlPr>
                                            <a:rPr lang="en-US" altLang="zh-CN" sz="2000" b="0" i="1" smtClean="0">
                                              <a:latin typeface="Cambria Math" panose="02040503050406030204" pitchFamily="18" charset="0"/>
                                              <a:cs typeface="Times New Roman" panose="02020603050405020304" charset="0"/>
                                            </a:rPr>
                                          </m:ctrlPr>
                                        </m:sSubPr>
                                        <m:e>
                                          <m:r>
                                            <a:rPr lang="en-US" altLang="zh-CN" sz="2000" b="0" i="1" smtClean="0">
                                              <a:latin typeface="Cambria Math" panose="02040503050406030204" pitchFamily="18" charset="0"/>
                                              <a:cs typeface="Times New Roman" panose="02020603050405020304" charset="0"/>
                                            </a:rPr>
                                            <m:t>𝑥</m:t>
                                          </m:r>
                                        </m:e>
                                        <m:sub>
                                          <m:r>
                                            <a:rPr lang="en-US" altLang="zh-CN" sz="2000" b="0" i="1" smtClean="0">
                                              <a:latin typeface="Cambria Math" panose="02040503050406030204" pitchFamily="18" charset="0"/>
                                              <a:cs typeface="Times New Roman" panose="02020603050405020304" charset="0"/>
                                            </a:rPr>
                                            <m:t>𝑑</m:t>
                                          </m:r>
                                        </m:sub>
                                      </m:sSub>
                                      <m:r>
                                        <a:rPr lang="en-US" altLang="zh-CN" sz="2000" b="0" i="1" smtClean="0">
                                          <a:latin typeface="Cambria Math" panose="02040503050406030204" pitchFamily="18" charset="0"/>
                                          <a:cs typeface="Times New Roman" panose="02020603050405020304" charset="0"/>
                                        </a:rPr>
                                        <m:t>|{</m:t>
                                      </m:r>
                                      <m:d>
                                        <m:dPr>
                                          <m:ctrlPr>
                                            <a:rPr lang="zh-CN" altLang="zh-CN" sz="1600" i="1">
                                              <a:solidFill>
                                                <a:srgbClr val="000000"/>
                                              </a:solidFill>
                                              <a:effectLst/>
                                              <a:latin typeface="Cambria Math" panose="02040503050406030204" pitchFamily="18" charset="0"/>
                                              <a:ea typeface="Cambria Math" panose="02040503050406030204" pitchFamily="18" charset="0"/>
                                            </a:rPr>
                                          </m:ctrlPr>
                                        </m:dPr>
                                        <m:e>
                                          <m:r>
                                            <a:rPr lang="en-US" altLang="zh-CN" sz="1600" b="0" i="1" smtClean="0">
                                              <a:solidFill>
                                                <a:srgbClr val="000000"/>
                                              </a:solidFill>
                                              <a:effectLst/>
                                              <a:latin typeface="Cambria Math" panose="02040503050406030204" pitchFamily="18" charset="0"/>
                                              <a:ea typeface="Cambria Math" panose="02040503050406030204" pitchFamily="18" charset="0"/>
                                            </a:rPr>
                                            <m:t>1</m:t>
                                          </m:r>
                                        </m:e>
                                      </m:d>
                                      <m:r>
                                        <a:rPr lang="en-US" altLang="zh-CN" sz="2000" b="0" i="1" smtClean="0">
                                          <a:solidFill>
                                            <a:srgbClr val="000000"/>
                                          </a:solidFill>
                                          <a:effectLst/>
                                          <a:latin typeface="Cambria Math" panose="02040503050406030204" pitchFamily="18" charset="0"/>
                                          <a:ea typeface="等线" panose="02010600030101010101" pitchFamily="2" charset="-122"/>
                                          <a:cs typeface="Times New Roman" panose="02020603050405020304" charset="0"/>
                                        </a:rPr>
                                        <m:t>−</m:t>
                                      </m:r>
                                      <m:d>
                                        <m:dPr>
                                          <m:ctrlPr>
                                            <a:rPr lang="zh-CN" altLang="zh-CN" sz="1600" i="1">
                                              <a:solidFill>
                                                <a:srgbClr val="000000"/>
                                              </a:solidFill>
                                              <a:effectLst/>
                                              <a:latin typeface="Cambria Math" panose="02040503050406030204" pitchFamily="18" charset="0"/>
                                              <a:ea typeface="Cambria Math" panose="02040503050406030204" pitchFamily="18" charset="0"/>
                                            </a:rPr>
                                          </m:ctrlPr>
                                        </m:dPr>
                                        <m:e>
                                          <m:r>
                                            <a:rPr lang="en-US" altLang="zh-CN" sz="1600" b="0" i="1" smtClean="0">
                                              <a:solidFill>
                                                <a:srgbClr val="000000"/>
                                              </a:solidFill>
                                              <a:effectLst/>
                                              <a:latin typeface="Cambria Math" panose="02040503050406030204" pitchFamily="18" charset="0"/>
                                              <a:ea typeface="Cambria Math" panose="02040503050406030204" pitchFamily="18" charset="0"/>
                                            </a:rPr>
                                            <m:t>6</m:t>
                                          </m:r>
                                        </m:e>
                                      </m:d>
                                      <m:r>
                                        <a:rPr lang="en-US" altLang="zh-CN" sz="1600" b="0" i="1" smtClean="0">
                                          <a:solidFill>
                                            <a:srgbClr val="000000"/>
                                          </a:solidFill>
                                          <a:effectLst/>
                                          <a:latin typeface="Cambria Math" panose="02040503050406030204" pitchFamily="18" charset="0"/>
                                          <a:ea typeface="Cambria Math" panose="02040503050406030204" pitchFamily="18" charset="0"/>
                                        </a:rPr>
                                        <m:t>}}</m:t>
                                      </m:r>
                                    </m:e>
                                  </m:d>
                                </m:sub>
                              </m:sSub>
                            </m:e>
                          </m:eqArr>
                        </m:e>
                      </m:d>
                    </m:oMath>
                  </m:oMathPara>
                </a14:m>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mc:Choice>
        <mc:Fallback xmlns="">
          <p:sp>
            <p:nvSpPr>
              <p:cNvPr id="22" name="文本框 21">
                <a:extLst>
                  <a:ext uri="{FF2B5EF4-FFF2-40B4-BE49-F238E27FC236}">
                    <a16:creationId xmlns:a16="http://schemas.microsoft.com/office/drawing/2014/main" id="{B2B0A699-FE4D-A94B-2A5B-A042DC2B29D0}"/>
                  </a:ext>
                </a:extLst>
              </p:cNvPr>
              <p:cNvSpPr txBox="1">
                <a:spLocks noRot="1" noChangeAspect="1" noMove="1" noResize="1" noEditPoints="1" noAdjustHandles="1" noChangeArrowheads="1" noChangeShapeType="1" noTextEdit="1"/>
              </p:cNvSpPr>
              <p:nvPr/>
            </p:nvSpPr>
            <p:spPr>
              <a:xfrm>
                <a:off x="235127" y="1518200"/>
                <a:ext cx="11533541" cy="4479688"/>
              </a:xfrm>
              <a:prstGeom prst="rect">
                <a:avLst/>
              </a:prstGeom>
              <a:blipFill>
                <a:blip r:embed="rId5"/>
                <a:stretch>
                  <a:fillRect l="-158" t="-271"/>
                </a:stretch>
              </a:blipFill>
              <a:ln w="12700">
                <a:solidFill>
                  <a:schemeClr val="accent1"/>
                </a:solidFill>
              </a:ln>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2D4FF638-D6CF-2A68-2256-9389EC9B8723}"/>
              </a:ext>
            </a:extLst>
          </p:cNvPr>
          <p:cNvSpPr txBox="1"/>
          <p:nvPr/>
        </p:nvSpPr>
        <p:spPr>
          <a:xfrm>
            <a:off x="428328" y="1164995"/>
            <a:ext cx="6150768" cy="369332"/>
          </a:xfrm>
          <a:prstGeom prst="rect">
            <a:avLst/>
          </a:prstGeom>
          <a:noFill/>
        </p:spPr>
        <p:txBody>
          <a:bodyPr wrap="square">
            <a:spAutoFit/>
          </a:bodyPr>
          <a:lstStyle/>
          <a:p>
            <a:r>
              <a:rPr lang="en-US" altLang="zh-CN" sz="1800" b="1"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Swapping price calculation</a:t>
            </a:r>
            <a:endParaRPr lang="zh-CN" altLang="en-US" b="1" dirty="0"/>
          </a:p>
        </p:txBody>
      </p:sp>
      <p:sp>
        <p:nvSpPr>
          <p:cNvPr id="25" name="文本框 24">
            <a:extLst>
              <a:ext uri="{FF2B5EF4-FFF2-40B4-BE49-F238E27FC236}">
                <a16:creationId xmlns:a16="http://schemas.microsoft.com/office/drawing/2014/main" id="{C32918A1-99F3-90C9-E115-A0D92FACAC07}"/>
              </a:ext>
            </a:extLst>
          </p:cNvPr>
          <p:cNvSpPr txBox="1"/>
          <p:nvPr/>
        </p:nvSpPr>
        <p:spPr>
          <a:xfrm>
            <a:off x="861847" y="374648"/>
            <a:ext cx="1645859"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Introduction</a:t>
            </a:r>
          </a:p>
        </p:txBody>
      </p:sp>
      <p:sp>
        <p:nvSpPr>
          <p:cNvPr id="26" name="文本框 25">
            <a:extLst>
              <a:ext uri="{FF2B5EF4-FFF2-40B4-BE49-F238E27FC236}">
                <a16:creationId xmlns:a16="http://schemas.microsoft.com/office/drawing/2014/main" id="{56F1F9EB-AF0B-FC04-5958-FCEECB2F5EA7}"/>
              </a:ext>
            </a:extLst>
          </p:cNvPr>
          <p:cNvSpPr txBox="1"/>
          <p:nvPr/>
        </p:nvSpPr>
        <p:spPr>
          <a:xfrm>
            <a:off x="2726513" y="374648"/>
            <a:ext cx="2340191" cy="369332"/>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Background</a:t>
            </a:r>
          </a:p>
        </p:txBody>
      </p:sp>
      <p:sp>
        <p:nvSpPr>
          <p:cNvPr id="27" name="文本框 26">
            <a:extLst>
              <a:ext uri="{FF2B5EF4-FFF2-40B4-BE49-F238E27FC236}">
                <a16:creationId xmlns:a16="http://schemas.microsoft.com/office/drawing/2014/main" id="{C1783F1E-DAD7-06DF-06DE-9AD8F715534C}"/>
              </a:ext>
            </a:extLst>
          </p:cNvPr>
          <p:cNvSpPr txBox="1"/>
          <p:nvPr/>
        </p:nvSpPr>
        <p:spPr>
          <a:xfrm>
            <a:off x="5285511" y="358671"/>
            <a:ext cx="1839787"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Algorithm</a:t>
            </a:r>
          </a:p>
        </p:txBody>
      </p:sp>
      <p:sp>
        <p:nvSpPr>
          <p:cNvPr id="28" name="文本框 27">
            <a:extLst>
              <a:ext uri="{FF2B5EF4-FFF2-40B4-BE49-F238E27FC236}">
                <a16:creationId xmlns:a16="http://schemas.microsoft.com/office/drawing/2014/main" id="{FFB79BFD-8EA2-5CC6-B12C-8B506E64C46A}"/>
              </a:ext>
            </a:extLst>
          </p:cNvPr>
          <p:cNvSpPr txBox="1"/>
          <p:nvPr/>
        </p:nvSpPr>
        <p:spPr>
          <a:xfrm>
            <a:off x="7344105" y="374648"/>
            <a:ext cx="1534832"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Experiment</a:t>
            </a:r>
          </a:p>
        </p:txBody>
      </p:sp>
      <p:sp>
        <p:nvSpPr>
          <p:cNvPr id="29" name="文本框 28">
            <a:extLst>
              <a:ext uri="{FF2B5EF4-FFF2-40B4-BE49-F238E27FC236}">
                <a16:creationId xmlns:a16="http://schemas.microsoft.com/office/drawing/2014/main" id="{52528855-2209-743F-17A4-9F859DEA8947}"/>
              </a:ext>
            </a:extLst>
          </p:cNvPr>
          <p:cNvSpPr txBox="1"/>
          <p:nvPr/>
        </p:nvSpPr>
        <p:spPr>
          <a:xfrm>
            <a:off x="9097744" y="358671"/>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Future plans</a:t>
            </a:r>
          </a:p>
        </p:txBody>
      </p:sp>
      <p:pic>
        <p:nvPicPr>
          <p:cNvPr id="7" name="音频 6">
            <a:hlinkClick r:id="" action="ppaction://media"/>
            <a:extLst>
              <a:ext uri="{FF2B5EF4-FFF2-40B4-BE49-F238E27FC236}">
                <a16:creationId xmlns:a16="http://schemas.microsoft.com/office/drawing/2014/main" id="{3F2810C1-FDBD-1272-0030-3491F93824C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91430876"/>
      </p:ext>
    </p:extLst>
  </p:cSld>
  <p:clrMapOvr>
    <a:masterClrMapping/>
  </p:clrMapOvr>
  <mc:AlternateContent xmlns:mc="http://schemas.openxmlformats.org/markup-compatibility/2006">
    <mc:Choice xmlns:p14="http://schemas.microsoft.com/office/powerpoint/2010/main" Requires="p14">
      <p:transition spd="slow" p14:dur="2000" advTm="58475"/>
    </mc:Choice>
    <mc:Fallback>
      <p:transition spd="slow" advTm="58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12" x="6099175" y="2698750"/>
          <p14:tracePt t="214" x="6103938" y="2703513"/>
          <p14:tracePt t="218" x="6121400" y="2709863"/>
          <p14:tracePt t="220" x="6126163" y="2709863"/>
          <p14:tracePt t="224" x="6138863" y="2714625"/>
          <p14:tracePt t="226" x="6161088" y="2720975"/>
          <p14:tracePt t="228" x="6161088" y="2725738"/>
          <p14:tracePt t="230" x="6176963" y="2732088"/>
          <p14:tracePt t="233" x="6200775" y="2736850"/>
          <p14:tracePt t="234" x="6216650" y="2749550"/>
          <p14:tracePt t="235" x="6227763" y="2754313"/>
          <p14:tracePt t="242" x="6284913" y="2776538"/>
          <p14:tracePt t="244" x="6289675" y="2776538"/>
          <p14:tracePt t="256" x="6457950" y="2849563"/>
          <p14:tracePt t="259" x="6530975" y="2884488"/>
          <p14:tracePt t="261" x="6577013" y="2900363"/>
          <p14:tracePt t="262" x="6616700" y="2917825"/>
          <p14:tracePt t="264" x="6621463" y="2917825"/>
          <p14:tracePt t="269" x="6716713" y="2957513"/>
          <p14:tracePt t="271" x="6789738" y="2984500"/>
          <p14:tracePt t="273" x="6807200" y="2995613"/>
          <p14:tracePt t="275" x="6880225" y="3019425"/>
          <p14:tracePt t="277" x="6913563" y="3035300"/>
          <p14:tracePt t="279" x="6931025" y="3041650"/>
          <p14:tracePt t="282" x="7026275" y="3074988"/>
          <p14:tracePt t="284" x="7059613" y="3086100"/>
          <p14:tracePt t="287" x="7143750" y="3119438"/>
          <p14:tracePt t="290" x="7223125" y="3148013"/>
          <p14:tracePt t="292" x="7256463" y="3159125"/>
          <p14:tracePt t="295" x="7335838" y="3187700"/>
          <p14:tracePt t="297" x="7397750" y="3209925"/>
          <p14:tracePt t="299" x="7435850" y="3227388"/>
          <p14:tracePt t="301" x="7493000" y="3243263"/>
          <p14:tracePt t="303" x="7548563" y="3265488"/>
          <p14:tracePt t="307" x="7566025" y="3265488"/>
          <p14:tracePt t="312" x="7745413" y="3327400"/>
          <p14:tracePt t="314" x="7762875" y="3333750"/>
          <p14:tracePt t="316" x="7847013" y="3367088"/>
          <p14:tracePt t="318" x="7902575" y="3384550"/>
          <p14:tracePt t="320" x="7913688" y="3389313"/>
          <p14:tracePt t="322" x="7981950" y="3411538"/>
          <p14:tracePt t="324" x="8015288" y="3429000"/>
          <p14:tracePt t="330" x="8145463" y="3473450"/>
          <p14:tracePt t="332" x="8212138" y="3502025"/>
          <p14:tracePt t="333" x="8262938" y="3519488"/>
          <p14:tracePt t="335" x="8280400" y="3524250"/>
          <p14:tracePt t="336" x="8318500" y="3535363"/>
          <p14:tracePt t="338" x="8329613" y="3546475"/>
          <p14:tracePt t="339" x="8375650" y="3563938"/>
          <p14:tracePt t="340" x="8408988" y="3575050"/>
          <p14:tracePt t="342" x="8453438" y="3592513"/>
          <p14:tracePt t="343" x="8477250" y="3603625"/>
          <p14:tracePt t="345" x="8510588" y="3614738"/>
          <p14:tracePt t="346" x="8526463" y="3619500"/>
          <p14:tracePt t="352" x="8672513" y="3676650"/>
          <p14:tracePt t="354" x="8740775" y="3705225"/>
          <p14:tracePt t="358" x="8836025" y="3738563"/>
          <p14:tracePt t="359" x="8858250" y="3749675"/>
          <p14:tracePt t="360" x="8869363" y="3754438"/>
          <p14:tracePt t="363" x="8897938" y="3760788"/>
          <p14:tracePt t="365" x="8988425" y="3789363"/>
          <p14:tracePt t="366" x="9021763" y="3805238"/>
          <p14:tracePt t="367" x="9072563" y="3822700"/>
          <p14:tracePt t="372" x="9167813" y="3856038"/>
          <p14:tracePt t="374" x="9190038" y="3862388"/>
          <p14:tracePt t="379" x="9258300" y="3884613"/>
          <p14:tracePt t="381" x="9320213" y="3900488"/>
          <p14:tracePt t="385" x="9393238" y="3924300"/>
          <p14:tracePt t="391" x="9466263" y="3946525"/>
          <p14:tracePt t="393" x="9493250" y="3957638"/>
          <p14:tracePt t="394" x="9499600" y="3957638"/>
          <p14:tracePt t="396" x="9521825" y="3962400"/>
          <p14:tracePt t="397" x="9539288" y="3968750"/>
          <p14:tracePt t="398" x="9555163" y="3973513"/>
          <p14:tracePt t="401" x="9578975" y="3979863"/>
          <p14:tracePt t="402" x="9590088" y="3986213"/>
          <p14:tracePt t="404" x="9594850" y="3986213"/>
          <p14:tracePt t="405" x="9623425" y="3990975"/>
          <p14:tracePt t="407" x="9628188" y="3997325"/>
          <p14:tracePt t="409" x="9639300" y="3997325"/>
          <p14:tracePt t="410" x="9645650" y="3997325"/>
          <p14:tracePt t="415" x="9678988" y="4008438"/>
          <p14:tracePt t="416" x="9685338" y="4008438"/>
          <p14:tracePt t="421" x="9707563" y="4008438"/>
          <p14:tracePt t="427" x="9725025" y="4013200"/>
          <p14:tracePt t="429" x="9729788" y="4013200"/>
          <p14:tracePt t="432" x="9736138" y="4013200"/>
          <p14:tracePt t="434" x="9740900" y="4013200"/>
          <p14:tracePt t="439" x="9752013" y="4013200"/>
          <p14:tracePt t="447" x="9758363" y="4013200"/>
          <p14:tracePt t="449" x="9763125" y="4013200"/>
          <p14:tracePt t="457" x="9769475" y="4013200"/>
          <p14:tracePt t="650" x="9763125" y="4013200"/>
          <p14:tracePt t="658" x="9758363" y="4008438"/>
          <p14:tracePt t="695" x="9707563" y="3951288"/>
          <p14:tracePt t="699" x="9696450" y="3946525"/>
          <p14:tracePt t="702" x="9690100" y="3940175"/>
          <p14:tracePt t="705" x="9685338" y="3935413"/>
          <p14:tracePt t="707" x="9674225" y="3929063"/>
          <p14:tracePt t="709" x="9667875" y="3929063"/>
          <p14:tracePt t="715" x="9652000" y="3917950"/>
          <p14:tracePt t="721" x="9628188" y="3906838"/>
          <p14:tracePt t="723" x="9623425" y="3900488"/>
          <p14:tracePt t="728" x="9601200" y="3889375"/>
          <p14:tracePt t="732" x="9590088" y="3884613"/>
          <p14:tracePt t="733" x="9583738" y="3884613"/>
          <p14:tracePt t="734" x="9578975" y="3878263"/>
          <p14:tracePt t="735" x="9572625" y="3878263"/>
          <p14:tracePt t="742" x="9550400" y="3862388"/>
          <p14:tracePt t="743" x="9544050" y="3862388"/>
          <p14:tracePt t="747" x="9528175" y="3851275"/>
          <p14:tracePt t="753" x="9504363" y="3844925"/>
          <p14:tracePt t="755" x="9499600" y="3838575"/>
          <p14:tracePt t="759" x="9488488" y="3833813"/>
          <p14:tracePt t="760" x="9477375" y="3827463"/>
          <p14:tracePt t="765" x="9466263" y="3822700"/>
          <p14:tracePt t="768" x="9448800" y="3816350"/>
          <p14:tracePt t="769" x="9437688" y="3811588"/>
          <p14:tracePt t="775" x="9420225" y="3805238"/>
          <p14:tracePt t="779" x="9404350" y="3800475"/>
          <p14:tracePt t="781" x="9393238" y="3794125"/>
          <p14:tracePt t="787" x="9364663" y="3783013"/>
          <p14:tracePt t="789" x="9353550" y="3783013"/>
          <p14:tracePt t="790" x="9347200" y="3778250"/>
          <p14:tracePt t="791" x="9342438" y="3771900"/>
          <p14:tracePt t="794" x="9331325" y="3771900"/>
          <p14:tracePt t="796" x="9313863" y="3765550"/>
          <p14:tracePt t="801" x="9296400" y="3760788"/>
          <p14:tracePt t="802" x="9285288" y="3754438"/>
          <p14:tracePt t="803" x="9280525" y="3754438"/>
          <p14:tracePt t="809" x="9240838" y="3743325"/>
          <p14:tracePt t="810" x="9236075" y="3743325"/>
          <p14:tracePt t="811" x="9229725" y="3738563"/>
          <p14:tracePt t="814" x="9218613" y="3738563"/>
          <p14:tracePt t="817" x="9201150" y="3727450"/>
          <p14:tracePt t="819" x="9190038" y="3727450"/>
          <p14:tracePt t="824" x="9167813" y="3721100"/>
          <p14:tracePt t="825" x="9163050" y="3716338"/>
          <p14:tracePt t="826" x="9156700" y="3716338"/>
          <p14:tracePt t="827" x="9150350" y="3709988"/>
          <p14:tracePt t="829" x="9139238" y="3709988"/>
          <p14:tracePt t="832" x="9123363" y="3705225"/>
          <p14:tracePt t="834" x="9117013" y="3705225"/>
          <p14:tracePt t="835" x="9105900" y="3698875"/>
          <p14:tracePt t="840" x="9088438" y="3692525"/>
          <p14:tracePt t="844" x="9066213" y="3687763"/>
          <p14:tracePt t="849" x="9039225" y="3676650"/>
          <p14:tracePt t="851" x="9032875" y="3676650"/>
          <p14:tracePt t="853" x="9021763" y="3670300"/>
          <p14:tracePt t="854" x="9015413" y="3670300"/>
          <p14:tracePt t="856" x="9004300" y="3665538"/>
          <p14:tracePt t="857" x="8999538" y="3659188"/>
          <p14:tracePt t="859" x="8993188" y="3659188"/>
          <p14:tracePt t="864" x="8970963" y="3654425"/>
          <p14:tracePt t="867" x="8959850" y="3654425"/>
          <p14:tracePt t="869" x="8948738" y="3648075"/>
          <p14:tracePt t="870" x="8942388" y="3648075"/>
          <p14:tracePt t="872" x="8937625" y="3648075"/>
          <p14:tracePt t="873" x="8931275" y="3643313"/>
          <p14:tracePt t="878" x="8920163" y="3636963"/>
          <p14:tracePt t="883" x="8904288" y="3636963"/>
          <p14:tracePt t="885" x="8893175" y="3630613"/>
          <p14:tracePt t="891" x="8880475" y="3630613"/>
          <p14:tracePt t="893" x="8869363" y="3625850"/>
          <p14:tracePt t="898" x="8858250" y="3625850"/>
          <p14:tracePt t="899" x="8853488" y="3625850"/>
          <p14:tracePt t="904" x="8847138" y="3619500"/>
          <p14:tracePt t="906" x="8836025" y="3619500"/>
          <p14:tracePt t="907" x="8836025" y="3614738"/>
          <p14:tracePt t="913" x="8824913" y="3614738"/>
          <p14:tracePt t="915" x="8820150" y="3614738"/>
          <p14:tracePt t="919" x="8807450" y="3608388"/>
          <p14:tracePt t="927" x="8796338" y="3608388"/>
          <p14:tracePt t="928" x="8791575" y="3608388"/>
          <p14:tracePt t="930" x="8785225" y="3603625"/>
          <p14:tracePt t="935" x="8774113" y="3603625"/>
          <p14:tracePt t="948" x="8751888" y="3592513"/>
          <p14:tracePt t="953" x="8745538" y="3592513"/>
          <p14:tracePt t="955" x="8740775" y="3592513"/>
          <p14:tracePt t="961" x="8729663" y="3586163"/>
          <p14:tracePt t="977" x="8707438" y="3586163"/>
          <p14:tracePt t="983" x="8707438" y="3581400"/>
          <p14:tracePt t="988" x="8701088" y="3581400"/>
          <p14:tracePt t="997" x="8696325" y="3581400"/>
          <p14:tracePt t="1013" x="8689975" y="3581400"/>
          <p14:tracePt t="1021" x="8685213" y="3581400"/>
          <p14:tracePt t="1040" x="8678863" y="3575050"/>
          <p14:tracePt t="1054" x="8672513" y="3575050"/>
          <p14:tracePt t="1063" x="8672513" y="3570288"/>
          <p14:tracePt t="1070" x="8667750" y="3570288"/>
          <p14:tracePt t="1074" x="8661400" y="3570288"/>
          <p14:tracePt t="1087" x="8656638" y="3570288"/>
          <p14:tracePt t="1092" x="8656638" y="3563938"/>
          <p14:tracePt t="1100" x="8650288" y="3563938"/>
          <p14:tracePt t="1116" x="8645525" y="3563938"/>
          <p14:tracePt t="1122" x="8639175" y="3557588"/>
          <p14:tracePt t="1130" x="8634413" y="3557588"/>
          <p14:tracePt t="1143" x="8628063" y="3557588"/>
          <p14:tracePt t="1155" x="8623300" y="3557588"/>
          <p14:tracePt t="1161" x="8616950" y="3557588"/>
          <p14:tracePt t="1166" x="8616950" y="3552825"/>
          <p14:tracePt t="1172" x="8612188" y="3552825"/>
          <p14:tracePt t="1185" x="8605838" y="3552825"/>
          <p14:tracePt t="1205" x="8599488" y="3552825"/>
          <p14:tracePt t="1219" x="8599488" y="3546475"/>
          <p14:tracePt t="1227" x="8594725" y="3546475"/>
          <p14:tracePt t="1233" x="8588375" y="3546475"/>
          <p14:tracePt t="1239" x="8588375" y="3541713"/>
          <p14:tracePt t="1276" x="8583613" y="3541713"/>
          <p14:tracePt t="9561" x="8583613" y="3546475"/>
          <p14:tracePt t="9567" x="8577263" y="3552825"/>
          <p14:tracePt t="9571" x="8572500" y="3563938"/>
          <p14:tracePt t="9574" x="8566150" y="3575050"/>
          <p14:tracePt t="9578" x="8566150" y="3592513"/>
          <p14:tracePt t="9579" x="8561388" y="3597275"/>
          <p14:tracePt t="9586" x="8555038" y="3619500"/>
          <p14:tracePt t="9588" x="8550275" y="3625850"/>
          <p14:tracePt t="9589" x="8550275" y="3630613"/>
          <p14:tracePt t="9594" x="8550275" y="3648075"/>
          <p14:tracePt t="9595" x="8550275" y="3654425"/>
          <p14:tracePt t="9602" x="8537575" y="3687763"/>
          <p14:tracePt t="9603" x="8537575" y="3698875"/>
          <p14:tracePt t="9608" x="8532813" y="3721100"/>
          <p14:tracePt t="9620" x="8510588" y="3783013"/>
          <p14:tracePt t="9626" x="8499475" y="3800475"/>
          <p14:tracePt t="9628" x="8493125" y="3816350"/>
          <p14:tracePt t="9631" x="8488363" y="3827463"/>
          <p14:tracePt t="9632" x="8482013" y="3833813"/>
          <p14:tracePt t="9636" x="8470900" y="3851275"/>
          <p14:tracePt t="9637" x="8470900" y="3856038"/>
          <p14:tracePt t="9638" x="8464550" y="3856038"/>
          <p14:tracePt t="9640" x="8459788" y="3867150"/>
          <p14:tracePt t="9643" x="8453438" y="3878263"/>
          <p14:tracePt t="9648" x="8431213" y="3906838"/>
          <p14:tracePt t="9649" x="8426450" y="3913188"/>
          <p14:tracePt t="9654" x="8408988" y="3935413"/>
          <p14:tracePt t="9656" x="8397875" y="3946525"/>
          <p14:tracePt t="9662" x="8380413" y="3962400"/>
          <p14:tracePt t="9664" x="8375650" y="3973513"/>
          <p14:tracePt t="9666" x="8369300" y="3979863"/>
          <p14:tracePt t="9670" x="8353425" y="3997325"/>
          <p14:tracePt t="9671" x="8347075" y="4002088"/>
          <p14:tracePt t="9675" x="8342313" y="4013200"/>
          <p14:tracePt t="9677" x="8318500" y="4030663"/>
          <p14:tracePt t="9682" x="8302625" y="4048125"/>
          <p14:tracePt t="9683" x="8296275" y="4052888"/>
          <p14:tracePt t="9685" x="8291513" y="4052888"/>
          <p14:tracePt t="9690" x="8269288" y="4064000"/>
          <p14:tracePt t="9692" x="8251825" y="4075113"/>
          <p14:tracePt t="9694" x="8240713" y="4081463"/>
          <p14:tracePt t="9696" x="8234363" y="4086225"/>
          <p14:tracePt t="9697" x="8223250" y="4092575"/>
          <p14:tracePt t="9699" x="8218488" y="4092575"/>
          <p14:tracePt t="9703" x="8194675" y="4103688"/>
          <p14:tracePt t="9704" x="8183563" y="4108450"/>
          <p14:tracePt t="9706" x="8178800" y="4108450"/>
          <p14:tracePt t="9708" x="8167688" y="4114800"/>
          <p14:tracePt t="9709" x="8161338" y="4114800"/>
          <p14:tracePt t="9711" x="8150225" y="4121150"/>
          <p14:tracePt t="9713" x="8134350" y="4125913"/>
          <p14:tracePt t="9715" x="8128000" y="4125913"/>
          <p14:tracePt t="9719" x="8105775" y="4132263"/>
          <p14:tracePt t="9720" x="8099425" y="4132263"/>
          <p14:tracePt t="9721" x="8088313" y="4132263"/>
          <p14:tracePt t="9724" x="8072438" y="4137025"/>
          <p14:tracePt t="9725" x="8054975" y="4137025"/>
          <p14:tracePt t="9726" x="8048625" y="4137025"/>
          <p14:tracePt t="9728" x="8043863" y="4137025"/>
          <p14:tracePt t="9732" x="8015288" y="4137025"/>
          <p14:tracePt t="9733" x="7986713" y="4143375"/>
          <p14:tracePt t="9735" x="7981950" y="4143375"/>
          <p14:tracePt t="9737" x="7975600" y="4143375"/>
          <p14:tracePt t="9741" x="7931150" y="4143375"/>
          <p14:tracePt t="9752" x="7807325" y="4143375"/>
          <p14:tracePt t="9754" x="7785100" y="4137025"/>
          <p14:tracePt t="9757" x="7756525" y="4132263"/>
          <p14:tracePt t="9758" x="7745413" y="4132263"/>
          <p14:tracePt t="9760" x="7705725" y="4132263"/>
          <p14:tracePt t="9762" x="7683500" y="4132263"/>
          <p14:tracePt t="9763" x="7656513" y="4125913"/>
          <p14:tracePt t="9768" x="7605713" y="4114800"/>
          <p14:tracePt t="9772" x="7548563" y="4108450"/>
          <p14:tracePt t="9774" x="7526338" y="4103688"/>
          <p14:tracePt t="9776" x="7510463" y="4103688"/>
          <p14:tracePt t="9780" x="7448550" y="4092575"/>
          <p14:tracePt t="9782" x="7435850" y="4092575"/>
          <p14:tracePt t="9785" x="7397750" y="4081463"/>
          <p14:tracePt t="9788" x="7358063" y="4070350"/>
          <p14:tracePt t="9789" x="7346950" y="4070350"/>
          <p14:tracePt t="9790" x="7324725" y="4070350"/>
          <p14:tracePt t="9792" x="7318375" y="4064000"/>
          <p14:tracePt t="9793" x="7289800" y="4052888"/>
          <p14:tracePt t="9795" x="7278688" y="4052888"/>
          <p14:tracePt t="9799" x="7223125" y="4035425"/>
          <p14:tracePt t="9801" x="7194550" y="4024313"/>
          <p14:tracePt t="9804" x="7161213" y="4013200"/>
          <p14:tracePt t="9805" x="7127875" y="4002088"/>
          <p14:tracePt t="9807" x="7116763" y="3997325"/>
          <p14:tracePt t="9809" x="7099300" y="3986213"/>
          <p14:tracePt t="9810" x="7081838" y="3986213"/>
          <p14:tracePt t="9811" x="7054850" y="3968750"/>
          <p14:tracePt t="9813" x="7043738" y="3962400"/>
          <p14:tracePt t="9815" x="7015163" y="3951288"/>
          <p14:tracePt t="9817" x="7008813" y="3951288"/>
          <p14:tracePt t="9822" x="6902450" y="3895725"/>
          <p14:tracePt t="9824" x="6891338" y="3884613"/>
          <p14:tracePt t="9828" x="6829425" y="3851275"/>
          <p14:tracePt t="9831" x="6796088" y="3827463"/>
          <p14:tracePt t="9836" x="6723063" y="3783013"/>
          <p14:tracePt t="9838" x="6689725" y="3765550"/>
          <p14:tracePt t="9839" x="6661150" y="3743325"/>
          <p14:tracePt t="9841" x="6638925" y="3732213"/>
          <p14:tracePt t="9843" x="6616700" y="3716338"/>
          <p14:tracePt t="9844" x="6604000" y="3705225"/>
          <p14:tracePt t="9846" x="6581775" y="3692525"/>
          <p14:tracePt t="9848" x="6570663" y="3681413"/>
          <p14:tracePt t="9851" x="6519863" y="3643313"/>
          <p14:tracePt t="9852" x="6497638" y="3630613"/>
          <p14:tracePt t="9853" x="6469063" y="3608388"/>
          <p14:tracePt t="9858" x="6424613" y="3570288"/>
          <p14:tracePt t="9862" x="6373813" y="3541713"/>
          <p14:tracePt t="9864" x="6334125" y="3508375"/>
          <p14:tracePt t="9865" x="6323013" y="3495675"/>
          <p14:tracePt t="9866" x="6307138" y="3484563"/>
          <p14:tracePt t="9867" x="6289675" y="3468688"/>
          <p14:tracePt t="9871" x="6249988" y="3435350"/>
          <p14:tracePt t="9873" x="6238875" y="3429000"/>
          <p14:tracePt t="9877" x="6194425" y="3389313"/>
          <p14:tracePt t="9878" x="6165850" y="3367088"/>
          <p14:tracePt t="9881" x="6132513" y="3344863"/>
          <p14:tracePt t="9883" x="6126163" y="3338513"/>
          <p14:tracePt t="9884" x="6103938" y="3316288"/>
          <p14:tracePt t="9886" x="6088063" y="3300413"/>
          <p14:tracePt t="9887" x="6070600" y="3282950"/>
          <p14:tracePt t="9889" x="6059488" y="3276600"/>
          <p14:tracePt t="9894" x="6015038" y="3238500"/>
          <p14:tracePt t="9895" x="5997575" y="3221038"/>
          <p14:tracePt t="9900" x="5964238" y="3192463"/>
          <p14:tracePt t="9901" x="5946775" y="3176588"/>
          <p14:tracePt t="9903" x="5935663" y="3170238"/>
          <p14:tracePt t="9908" x="5884863" y="3119438"/>
          <p14:tracePt t="9910" x="5884863" y="3114675"/>
          <p14:tracePt t="9912" x="5868988" y="3097213"/>
          <p14:tracePt t="9913" x="5857875" y="3086100"/>
          <p14:tracePt t="9915" x="5845175" y="3074988"/>
          <p14:tracePt t="9920" x="5822950" y="3041650"/>
          <p14:tracePt t="9922" x="5818188" y="3030538"/>
          <p14:tracePt t="9926" x="5800725" y="2995613"/>
          <p14:tracePt t="9928" x="5795963" y="2990850"/>
          <p14:tracePt t="9932" x="5778500" y="2962275"/>
          <p14:tracePt t="9934" x="5778500" y="2951163"/>
          <p14:tracePt t="9935" x="5772150" y="2933700"/>
          <p14:tracePt t="9939" x="5767388" y="2906713"/>
          <p14:tracePt t="9941" x="5761038" y="2895600"/>
          <p14:tracePt t="9944" x="5761038" y="2884488"/>
          <p14:tracePt t="9948" x="5761038" y="2860675"/>
          <p14:tracePt t="9953" x="5761038" y="2844800"/>
          <p14:tracePt t="9956" x="5761038" y="2822575"/>
          <p14:tracePt t="9967" x="5761038" y="2782888"/>
          <p14:tracePt t="9968" x="5761038" y="2776538"/>
          <p14:tracePt t="9970" x="5767388" y="2771775"/>
          <p14:tracePt t="9971" x="5767388" y="2765425"/>
          <p14:tracePt t="9976" x="5778500" y="2754313"/>
          <p14:tracePt t="9981" x="5783263" y="2743200"/>
          <p14:tracePt t="9982" x="5789613" y="2736850"/>
          <p14:tracePt t="9987" x="5807075" y="2732088"/>
          <p14:tracePt t="9989" x="5811838" y="2725738"/>
          <p14:tracePt t="9991" x="5811838" y="2720975"/>
          <p14:tracePt t="9992" x="5818188" y="2720975"/>
          <p14:tracePt t="9996" x="5834063" y="2714625"/>
          <p14:tracePt t="10003" x="5862638" y="2709863"/>
          <p14:tracePt t="10006" x="5868988" y="2709863"/>
          <p14:tracePt t="10007" x="5873750" y="2703513"/>
          <p14:tracePt t="10009" x="5884863" y="2703513"/>
          <p14:tracePt t="10016" x="5907088" y="2703513"/>
          <p14:tracePt t="10018" x="5918200" y="2703513"/>
          <p14:tracePt t="10019" x="5924550" y="2703513"/>
          <p14:tracePt t="10021" x="5930900" y="2698750"/>
          <p14:tracePt t="10023" x="5935663" y="2698750"/>
          <p14:tracePt t="10025" x="5946775" y="2698750"/>
          <p14:tracePt t="10031" x="5964238" y="2692400"/>
          <p14:tracePt t="10033" x="5969000" y="2692400"/>
          <p14:tracePt t="10038" x="5986463" y="2692400"/>
          <p14:tracePt t="10043" x="5997575" y="2687638"/>
          <p14:tracePt t="10044" x="6008688" y="2687638"/>
          <p14:tracePt t="10051" x="6026150" y="2681288"/>
          <p14:tracePt t="10057" x="6030913" y="2681288"/>
          <p14:tracePt t="10058" x="6037263" y="2676525"/>
          <p14:tracePt t="10064" x="6053138" y="2670175"/>
          <p14:tracePt t="10071" x="6065838" y="2663825"/>
          <p14:tracePt t="10079" x="6070600" y="2659063"/>
          <p14:tracePt t="10085" x="6076950" y="2652713"/>
          <p14:tracePt t="10087" x="6076950" y="2647950"/>
          <p14:tracePt t="10093" x="6076950" y="2641600"/>
          <p14:tracePt t="10110" x="6076950" y="2625725"/>
          <p14:tracePt t="10118" x="6076950" y="2619375"/>
          <p14:tracePt t="10122" x="6076950" y="2614613"/>
          <p14:tracePt t="10125" x="6070600" y="2614613"/>
          <p14:tracePt t="10130" x="6065838" y="2608263"/>
          <p14:tracePt t="10132" x="6059488" y="2608263"/>
          <p14:tracePt t="10139" x="6053138" y="2601913"/>
          <p14:tracePt t="10143" x="6053138" y="2597150"/>
          <p14:tracePt t="10148" x="6048375" y="2597150"/>
          <p14:tracePt t="10150" x="6042025" y="2590800"/>
          <p14:tracePt t="10155" x="6037263" y="2586038"/>
          <p14:tracePt t="10162" x="6026150" y="2574925"/>
          <p14:tracePt t="10168" x="6019800" y="2568575"/>
          <p14:tracePt t="10170" x="6015038" y="2563813"/>
          <p14:tracePt t="10172" x="6008688" y="2563813"/>
          <p14:tracePt t="10176" x="6003925" y="2552700"/>
          <p14:tracePt t="10178" x="5997575" y="2552700"/>
          <p14:tracePt t="10179" x="5991225" y="2546350"/>
          <p14:tracePt t="10183" x="5986463" y="2541588"/>
          <p14:tracePt t="10189" x="5964238" y="2524125"/>
          <p14:tracePt t="10196" x="5942013" y="2506663"/>
          <p14:tracePt t="10204" x="5918200" y="2495550"/>
          <p14:tracePt t="10205" x="5913438" y="2484438"/>
          <p14:tracePt t="10211" x="5895975" y="2473325"/>
          <p14:tracePt t="10212" x="5891213" y="2466975"/>
          <p14:tracePt t="10214" x="5884863" y="2466975"/>
          <p14:tracePt t="10218" x="5873750" y="2455863"/>
          <p14:tracePt t="10220" x="5868988" y="2451100"/>
          <p14:tracePt t="10221" x="5862638" y="2444750"/>
          <p14:tracePt t="10226" x="5840413" y="2433638"/>
          <p14:tracePt t="10227" x="5840413" y="2428875"/>
          <p14:tracePt t="10229" x="5834063" y="2428875"/>
          <p14:tracePt t="10234" x="5811838" y="2411413"/>
          <p14:tracePt t="10235" x="5807075" y="2406650"/>
          <p14:tracePt t="10240" x="5778500" y="2382838"/>
          <p14:tracePt t="10245" x="5761038" y="2366963"/>
          <p14:tracePt t="10246" x="5749925" y="2360613"/>
          <p14:tracePt t="10249" x="5745163" y="2355850"/>
          <p14:tracePt t="10250" x="5738813" y="2349500"/>
          <p14:tracePt t="10254" x="5716588" y="2327275"/>
          <p14:tracePt t="10256" x="5705475" y="2316163"/>
          <p14:tracePt t="10261" x="5683250" y="2293938"/>
          <p14:tracePt t="10262" x="5676900" y="2287588"/>
          <p14:tracePt t="10264" x="5665788" y="2276475"/>
          <p14:tracePt t="10266" x="5637213" y="2247900"/>
          <p14:tracePt t="10268" x="5637213" y="2243138"/>
          <p14:tracePt t="10272" x="5610225" y="2214563"/>
          <p14:tracePt t="10274" x="5592763" y="2198688"/>
          <p14:tracePt t="10276" x="5588000" y="2192338"/>
          <p14:tracePt t="10280" x="5559425" y="2159000"/>
          <p14:tracePt t="10282" x="5548313" y="2141538"/>
          <p14:tracePt t="10283" x="5537200" y="2136775"/>
          <p14:tracePt t="10284" x="5519738" y="2119313"/>
          <p14:tracePt t="10286" x="5514975" y="2112963"/>
          <p14:tracePt t="10287" x="5497513" y="2090738"/>
          <p14:tracePt t="10292" x="5475288" y="2068513"/>
          <p14:tracePt t="10300" x="5407025" y="2001838"/>
          <p14:tracePt t="10302" x="5402263" y="1995488"/>
          <p14:tracePt t="10303" x="5384800" y="1984375"/>
          <p14:tracePt t="10305" x="5380038" y="1973263"/>
          <p14:tracePt t="10307" x="5373688" y="1973263"/>
          <p14:tracePt t="10309" x="5356225" y="1951038"/>
          <p14:tracePt t="10311" x="5340350" y="1939925"/>
          <p14:tracePt t="10312" x="5329238" y="1933575"/>
          <p14:tracePt t="10314" x="5311775" y="1922463"/>
          <p14:tracePt t="10315" x="5300663" y="1911350"/>
          <p14:tracePt t="10316" x="5289550" y="1905000"/>
          <p14:tracePt t="10318" x="5278438" y="1893888"/>
          <p14:tracePt t="10320" x="5272088" y="1889125"/>
          <p14:tracePt t="10322" x="5249863" y="1871663"/>
          <p14:tracePt t="10323" x="5238750" y="1866900"/>
          <p14:tracePt t="10324" x="5232400" y="1860550"/>
          <p14:tracePt t="10326" x="5227638" y="1860550"/>
          <p14:tracePt t="10327" x="5210175" y="1849438"/>
          <p14:tracePt t="10328" x="5205413" y="1843088"/>
          <p14:tracePt t="10330" x="5199063" y="1838325"/>
          <p14:tracePt t="10336" x="5172075" y="1820863"/>
          <p14:tracePt t="10337" x="5165725" y="1816100"/>
          <p14:tracePt t="10338" x="5159375" y="1816100"/>
          <p14:tracePt t="10339" x="5154613" y="1804988"/>
          <p14:tracePt t="10346" x="5126038" y="1787525"/>
          <p14:tracePt t="10347" x="5121275" y="1781175"/>
          <p14:tracePt t="10350" x="5110163" y="1770063"/>
          <p14:tracePt t="10351" x="5103813" y="1765300"/>
          <p14:tracePt t="10355" x="5099050" y="1758950"/>
          <p14:tracePt t="10357" x="5086350" y="1747838"/>
          <p14:tracePt t="10358" x="5081588" y="1743075"/>
          <p14:tracePt t="10363" x="5070475" y="1731963"/>
          <p14:tracePt t="10365" x="5070475" y="1725613"/>
          <p14:tracePt t="10366" x="5064125" y="1725613"/>
          <p14:tracePt t="10369" x="5059363" y="1720850"/>
          <p14:tracePt t="10370" x="5059363" y="1714500"/>
          <p14:tracePt t="10375" x="5053013" y="1703388"/>
          <p14:tracePt t="10378" x="5048250" y="1692275"/>
          <p14:tracePt t="10381" x="5048250" y="1685925"/>
          <p14:tracePt t="10382" x="5041900" y="1681163"/>
          <p14:tracePt t="10386" x="5037138" y="1670050"/>
          <p14:tracePt t="10391" x="5037138" y="1658938"/>
          <p14:tracePt t="10394" x="5037138" y="1652588"/>
          <p14:tracePt t="10396" x="5037138" y="1647825"/>
          <p14:tracePt t="10400" x="5037138" y="1635125"/>
          <p14:tracePt t="10404" x="5037138" y="1624013"/>
          <p14:tracePt t="10412" x="5037138" y="1601788"/>
          <p14:tracePt t="10418" x="5037138" y="1590675"/>
          <p14:tracePt t="10421" x="5041900" y="1579563"/>
          <p14:tracePt t="10423" x="5041900" y="1573213"/>
          <p14:tracePt t="10432" x="5048250" y="1562100"/>
          <p14:tracePt t="10435" x="5053013" y="1550988"/>
          <p14:tracePt t="10439" x="5059363" y="1546225"/>
          <p14:tracePt t="10441" x="5064125" y="1539875"/>
          <p14:tracePt t="10446" x="5070475" y="1535113"/>
          <p14:tracePt t="10447" x="5075238" y="1535113"/>
          <p14:tracePt t="10453" x="5086350" y="1528763"/>
          <p14:tracePt t="10454" x="5092700" y="1528763"/>
          <p14:tracePt t="10460" x="5110163" y="1524000"/>
          <p14:tracePt t="10462" x="5114925" y="1524000"/>
          <p14:tracePt t="10466" x="5132388" y="1524000"/>
          <p14:tracePt t="10468" x="5137150" y="1524000"/>
          <p14:tracePt t="10474" x="5172075" y="1528763"/>
          <p14:tracePt t="10476" x="5176838" y="1528763"/>
          <p14:tracePt t="10477" x="5187950" y="1535113"/>
          <p14:tracePt t="10479" x="5194300" y="1539875"/>
          <p14:tracePt t="10483" x="5216525" y="1550988"/>
          <p14:tracePt t="10484" x="5232400" y="1550988"/>
          <p14:tracePt t="10485" x="5249863" y="1562100"/>
          <p14:tracePt t="10491" x="5289550" y="1579563"/>
          <p14:tracePt t="10495" x="5318125" y="1597025"/>
          <p14:tracePt t="10497" x="5329238" y="1601788"/>
          <p14:tracePt t="10498" x="5351463" y="1608138"/>
          <p14:tracePt t="10500" x="5356225" y="1612900"/>
          <p14:tracePt t="10504" x="5391150" y="1630363"/>
          <p14:tracePt t="10505" x="5407025" y="1635125"/>
          <p14:tracePt t="10507" x="5413375" y="1641475"/>
          <p14:tracePt t="10511" x="5446713" y="1658938"/>
          <p14:tracePt t="10516" x="5486400" y="1681163"/>
          <p14:tracePt t="10518" x="5502275" y="1692275"/>
          <p14:tracePt t="10519" x="5508625" y="1697038"/>
          <p14:tracePt t="10523" x="5530850" y="1708150"/>
          <p14:tracePt t="10524" x="5537200" y="1720850"/>
          <p14:tracePt t="10525" x="5541963" y="1720850"/>
          <p14:tracePt t="10530" x="5570538" y="1736725"/>
          <p14:tracePt t="10531" x="5570538" y="1743075"/>
          <p14:tracePt t="10539" x="5592763" y="1765300"/>
          <p14:tracePt t="10540" x="5592763" y="1770063"/>
          <p14:tracePt t="10545" x="5603875" y="1776413"/>
          <p14:tracePt t="10546" x="5603875" y="1781175"/>
          <p14:tracePt t="10554" x="5603875" y="1787525"/>
          <p14:tracePt t="10582" x="5599113" y="1787525"/>
          <p14:tracePt t="10587" x="5588000" y="1787525"/>
          <p14:tracePt t="10592" x="5575300" y="1787525"/>
          <p14:tracePt t="10594" x="5570538" y="1787525"/>
          <p14:tracePt t="10596" x="5564188" y="1787525"/>
          <p14:tracePt t="10602" x="5553075" y="1787525"/>
          <p14:tracePt t="10606" x="5537200" y="1787525"/>
          <p14:tracePt t="10608" x="5526088" y="1787525"/>
          <p14:tracePt t="10614" x="5508625" y="1781175"/>
          <p14:tracePt t="10617" x="5497513" y="1781175"/>
          <p14:tracePt t="10618" x="5491163" y="1781175"/>
          <p14:tracePt t="10622" x="5475288" y="1770063"/>
          <p14:tracePt t="10623" x="5464175" y="1770063"/>
          <p14:tracePt t="10625" x="5457825" y="1770063"/>
          <p14:tracePt t="10627" x="5446713" y="1765300"/>
          <p14:tracePt t="10628" x="5440363" y="1765300"/>
          <p14:tracePt t="10630" x="5435600" y="1765300"/>
          <p14:tracePt t="10632" x="5429250" y="1758950"/>
          <p14:tracePt t="10633" x="5418138" y="1754188"/>
          <p14:tracePt t="10635" x="5413375" y="1754188"/>
          <p14:tracePt t="10640" x="5395913" y="1747838"/>
          <p14:tracePt t="10642" x="5384800" y="1743075"/>
          <p14:tracePt t="10642" x="5380038" y="1743075"/>
          <p14:tracePt t="10649" x="5356225" y="1731963"/>
          <p14:tracePt t="10650" x="5351463" y="1731963"/>
          <p14:tracePt t="10652" x="5351463" y="1725613"/>
          <p14:tracePt t="10654" x="5345113" y="1725613"/>
          <p14:tracePt t="10655" x="5334000" y="1720850"/>
          <p14:tracePt t="10659" x="5318125" y="1714500"/>
          <p14:tracePt t="10661" x="5311775" y="1708150"/>
          <p14:tracePt t="10666" x="5300663" y="1703388"/>
          <p14:tracePt t="10668" x="5300663" y="1697038"/>
          <p14:tracePt t="10669" x="5294313" y="1697038"/>
          <p14:tracePt t="10670" x="5289550" y="1697038"/>
          <p14:tracePt t="10671" x="5289550" y="1692275"/>
          <p14:tracePt t="10675" x="5278438" y="1685925"/>
          <p14:tracePt t="10677" x="5272088" y="1681163"/>
          <p14:tracePt t="10682" x="5267325" y="1674813"/>
          <p14:tracePt t="10689" x="5256213" y="1663700"/>
          <p14:tracePt t="10697" x="5249863" y="1652588"/>
          <p14:tracePt t="10704" x="5249863" y="1647825"/>
          <p14:tracePt t="10710" x="5245100" y="1641475"/>
          <p14:tracePt t="10717" x="5245100" y="1635125"/>
          <p14:tracePt t="10725" x="5245100" y="1630363"/>
          <p14:tracePt t="10732" x="5245100" y="1624013"/>
          <p14:tracePt t="10739" x="5245100" y="1619250"/>
          <p14:tracePt t="10746" x="5245100" y="1612900"/>
          <p14:tracePt t="10756" x="5249863" y="1608138"/>
          <p14:tracePt t="10766" x="5256213" y="1608138"/>
          <p14:tracePt t="10772" x="5256213" y="1601788"/>
          <p14:tracePt t="10776" x="5260975" y="1597025"/>
          <p14:tracePt t="10786" x="5267325" y="1597025"/>
          <p14:tracePt t="16660" x="5272088" y="1597025"/>
          <p14:tracePt t="16671" x="5307013" y="1608138"/>
          <p14:tracePt t="16675" x="5311775" y="1608138"/>
          <p14:tracePt t="16680" x="5334000" y="1619250"/>
          <p14:tracePt t="16682" x="5340350" y="1624013"/>
          <p14:tracePt t="16827" x="5930900" y="2001838"/>
          <p14:tracePt t="16830" x="5946775" y="2012950"/>
          <p14:tracePt t="16832" x="5957888" y="2017713"/>
          <p14:tracePt t="16835" x="5964238" y="2017713"/>
          <p14:tracePt t="16837" x="5986463" y="2035175"/>
          <p14:tracePt t="16838" x="5997575" y="2039938"/>
          <p14:tracePt t="16839" x="6003925" y="2039938"/>
          <p14:tracePt t="16844" x="6030913" y="2057400"/>
          <p14:tracePt t="16851" x="6081713" y="2085975"/>
          <p14:tracePt t="16852" x="6099175" y="2097088"/>
          <p14:tracePt t="16854" x="6110288" y="2101850"/>
          <p14:tracePt t="16858" x="6149975" y="2124075"/>
          <p14:tracePt t="16859" x="6165850" y="2136775"/>
          <p14:tracePt t="16860" x="6188075" y="2147888"/>
          <p14:tracePt t="16868" x="6289675" y="2203450"/>
          <p14:tracePt t="16869" x="6307138" y="2220913"/>
          <p14:tracePt t="16871" x="6357938" y="2247900"/>
          <p14:tracePt t="16873" x="6402388" y="2265363"/>
          <p14:tracePt t="16874" x="6424613" y="2282825"/>
          <p14:tracePt t="16879" x="6492875" y="2316163"/>
          <p14:tracePt t="16883" x="6559550" y="2349500"/>
          <p14:tracePt t="16884" x="6638925" y="2389188"/>
          <p14:tracePt t="16886" x="6654800" y="2393950"/>
          <p14:tracePt t="16890" x="6727825" y="2428875"/>
          <p14:tracePt t="16891" x="6773863" y="2455863"/>
          <p14:tracePt t="16892" x="6807200" y="2466975"/>
          <p14:tracePt t="16899" x="6970713" y="2546350"/>
          <p14:tracePt t="16900" x="6986588" y="2552700"/>
          <p14:tracePt t="16901" x="7019925" y="2563813"/>
          <p14:tracePt t="16903" x="7065963" y="2586038"/>
          <p14:tracePt t="16907" x="7138988" y="2619375"/>
          <p14:tracePt t="16908" x="7200900" y="2641600"/>
          <p14:tracePt t="16909" x="7227888" y="2652713"/>
          <p14:tracePt t="16912" x="7278688" y="2681288"/>
          <p14:tracePt t="16913" x="7313613" y="2692400"/>
          <p14:tracePt t="16915" x="7362825" y="2714625"/>
          <p14:tracePt t="16917" x="7386638" y="2725738"/>
          <p14:tracePt t="16919" x="7424738" y="2743200"/>
          <p14:tracePt t="16920" x="7453313" y="2754313"/>
          <p14:tracePt t="16922" x="7464425" y="2760663"/>
          <p14:tracePt t="16928" x="7599363" y="2816225"/>
          <p14:tracePt t="16931" x="7656513" y="2844800"/>
          <p14:tracePt t="16933" x="7705725" y="2867025"/>
          <p14:tracePt t="16935" x="7723188" y="2871788"/>
          <p14:tracePt t="16936" x="7762875" y="2889250"/>
          <p14:tracePt t="16938" x="7778750" y="2889250"/>
          <p14:tracePt t="16939" x="7796213" y="2900363"/>
          <p14:tracePt t="16946" x="7920038" y="2951163"/>
          <p14:tracePt t="16948" x="7981950" y="2979738"/>
          <p14:tracePt t="16949" x="7999413" y="2990850"/>
          <p14:tracePt t="16950" x="8026400" y="2995613"/>
          <p14:tracePt t="16955" x="8121650" y="3035300"/>
          <p14:tracePt t="16957" x="8150225" y="3046413"/>
          <p14:tracePt t="16959" x="8172450" y="3057525"/>
          <p14:tracePt t="16961" x="8207375" y="3074988"/>
          <p14:tracePt t="16962" x="8240713" y="3086100"/>
          <p14:tracePt t="16963" x="8274050" y="3097213"/>
          <p14:tracePt t="16965" x="8291513" y="3103563"/>
          <p14:tracePt t="16970" x="8369300" y="3136900"/>
          <p14:tracePt t="16971" x="8397875" y="3148013"/>
          <p14:tracePt t="16973" x="8415338" y="3152775"/>
          <p14:tracePt t="16975" x="8426450" y="3159125"/>
          <p14:tracePt t="16976" x="8453438" y="3170238"/>
          <p14:tracePt t="16978" x="8470900" y="3176588"/>
          <p14:tracePt t="16982" x="8526463" y="3198813"/>
          <p14:tracePt t="16983" x="8561388" y="3214688"/>
          <p14:tracePt t="16985" x="8577263" y="3221038"/>
          <p14:tracePt t="16990" x="8645525" y="3243263"/>
          <p14:tracePt t="16991" x="8667750" y="3254375"/>
          <p14:tracePt t="16993" x="8672513" y="3254375"/>
          <p14:tracePt t="16997" x="8712200" y="3271838"/>
          <p14:tracePt t="17001" x="8758238" y="3287713"/>
          <p14:tracePt t="17002" x="8780463" y="3300413"/>
          <p14:tracePt t="17004" x="8791575" y="3305175"/>
          <p14:tracePt t="17006" x="8820150" y="3311525"/>
          <p14:tracePt t="17011" x="8858250" y="3327400"/>
          <p14:tracePt t="17015" x="8904288" y="3349625"/>
          <p14:tracePt t="17018" x="8920163" y="3355975"/>
          <p14:tracePt t="17021" x="8942388" y="3362325"/>
          <p14:tracePt t="17023" x="8977313" y="3378200"/>
          <p14:tracePt t="17025" x="8982075" y="3384550"/>
          <p14:tracePt t="17026" x="8999538" y="3384550"/>
          <p14:tracePt t="17028" x="9004300" y="3389313"/>
          <p14:tracePt t="17029" x="9015413" y="3395663"/>
          <p14:tracePt t="17030" x="9028113" y="3400425"/>
          <p14:tracePt t="17032" x="9032875" y="3406775"/>
          <p14:tracePt t="17033" x="9050338" y="3411538"/>
          <p14:tracePt t="17035" x="9061450" y="3417888"/>
          <p14:tracePt t="17037" x="9072563" y="3422650"/>
          <p14:tracePt t="17038" x="9088438" y="3429000"/>
          <p14:tracePt t="17040" x="9101138" y="3435350"/>
          <p14:tracePt t="17042" x="9117013" y="3440113"/>
          <p14:tracePt t="17043" x="9128125" y="3451225"/>
          <p14:tracePt t="17045" x="9134475" y="3451225"/>
          <p14:tracePt t="17046" x="9156700" y="3462338"/>
          <p14:tracePt t="17047" x="9163050" y="3468688"/>
          <p14:tracePt t="17049" x="9167813" y="3473450"/>
          <p14:tracePt t="17052" x="9196388" y="3484563"/>
          <p14:tracePt t="17053" x="9212263" y="3490913"/>
          <p14:tracePt t="17054" x="9218613" y="3495675"/>
          <p14:tracePt t="17055" x="9236075" y="3508375"/>
          <p14:tracePt t="17057" x="9240838" y="3513138"/>
          <p14:tracePt t="17058" x="9247188" y="3513138"/>
          <p14:tracePt t="17059" x="9263063" y="3524250"/>
          <p14:tracePt t="17061" x="9274175" y="3530600"/>
          <p14:tracePt t="17062" x="9280525" y="3535363"/>
          <p14:tracePt t="17069" x="9347200" y="3581400"/>
          <p14:tracePt t="17070" x="9358313" y="3586163"/>
          <p14:tracePt t="17072" x="9375775" y="3597275"/>
          <p14:tracePt t="17073" x="9386888" y="3608388"/>
          <p14:tracePt t="17075" x="9398000" y="3614738"/>
          <p14:tracePt t="17076" x="9404350" y="3614738"/>
          <p14:tracePt t="17082" x="9448800" y="3648075"/>
          <p14:tracePt t="17085" x="9459913" y="3654425"/>
          <p14:tracePt t="17086" x="9482138" y="3670300"/>
          <p14:tracePt t="17088" x="9488488" y="3676650"/>
          <p14:tracePt t="17090" x="9499600" y="3681413"/>
          <p14:tracePt t="17095" x="9532938" y="3705225"/>
          <p14:tracePt t="17096" x="9539288" y="3709988"/>
          <p14:tracePt t="17097" x="9544050" y="3709988"/>
          <p14:tracePt t="17101" x="9566275" y="3727450"/>
          <p14:tracePt t="17103" x="9572625" y="3727450"/>
          <p14:tracePt t="17114" x="9605963" y="3754438"/>
          <p14:tracePt t="17117" x="9612313" y="3760788"/>
          <p14:tracePt t="17121" x="9623425" y="3778250"/>
          <p14:tracePt t="17127" x="9634538" y="3789363"/>
          <p14:tracePt t="17129" x="9634538" y="3794125"/>
          <p14:tracePt t="17132" x="9639300" y="3805238"/>
          <p14:tracePt t="17133" x="9639300" y="3811588"/>
          <p14:tracePt t="17135" x="9639300" y="3816350"/>
          <p14:tracePt t="17137" x="9645650" y="3822700"/>
          <p14:tracePt t="17139" x="9652000" y="3833813"/>
          <p14:tracePt t="17143" x="9652000" y="3851275"/>
          <p14:tracePt t="17148" x="9652000" y="3873500"/>
          <p14:tracePt t="17154" x="9652000" y="3913188"/>
          <p14:tracePt t="17156" x="9652000" y="3917950"/>
          <p14:tracePt t="17157" x="9652000" y="3929063"/>
          <p14:tracePt t="17163" x="9652000" y="3957638"/>
          <p14:tracePt t="17164" x="9652000" y="3962400"/>
          <p14:tracePt t="17165" x="9652000" y="3973513"/>
          <p14:tracePt t="17167" x="9652000" y="3979863"/>
          <p14:tracePt t="17176" x="9652000" y="4030663"/>
          <p14:tracePt t="17177" x="9645650" y="4048125"/>
          <p14:tracePt t="17179" x="9645650" y="4052888"/>
          <p14:tracePt t="17180" x="9645650" y="4059238"/>
          <p14:tracePt t="17185" x="9639300" y="4075113"/>
          <p14:tracePt t="17189" x="9634538" y="4092575"/>
          <p14:tracePt t="17190" x="9628188" y="4097338"/>
          <p14:tracePt t="17192" x="9628188" y="4108450"/>
          <p14:tracePt t="17197" x="9623425" y="4121150"/>
          <p14:tracePt t="17198" x="9617075" y="4125913"/>
          <p14:tracePt t="17199" x="9617075" y="4132263"/>
          <p14:tracePt t="17204" x="9605963" y="4137025"/>
          <p14:tracePt t="17205" x="9605963" y="4148138"/>
          <p14:tracePt t="17207" x="9601200" y="4148138"/>
          <p14:tracePt t="17210" x="9594850" y="4154488"/>
          <p14:tracePt t="17211" x="9590088" y="4159250"/>
          <p14:tracePt t="17213" x="9583738" y="4159250"/>
          <p14:tracePt t="17217" x="9572625" y="4170363"/>
          <p14:tracePt t="17219" x="9566275" y="4176713"/>
          <p14:tracePt t="17220" x="9561513" y="4176713"/>
          <p14:tracePt t="17225" x="9544050" y="4187825"/>
          <p14:tracePt t="17230" x="9528175" y="4194175"/>
          <p14:tracePt t="17232" x="9517063" y="4198938"/>
          <p14:tracePt t="17234" x="9510713" y="4205288"/>
          <p14:tracePt t="17235" x="9504363" y="4210050"/>
          <p14:tracePt t="17236" x="9499600" y="4210050"/>
          <p14:tracePt t="17240" x="9482138" y="4216400"/>
          <p14:tracePt t="17244" x="9471025" y="4221163"/>
          <p14:tracePt t="17245" x="9455150" y="4227513"/>
          <p14:tracePt t="17251" x="9444038" y="4232275"/>
          <p14:tracePt t="17252" x="9431338" y="4238625"/>
          <p14:tracePt t="17254" x="9426575" y="4238625"/>
          <p14:tracePt t="17259" x="9404350" y="4243388"/>
          <p14:tracePt t="17261" x="9398000" y="4243388"/>
          <p14:tracePt t="17265" x="9382125" y="4249738"/>
          <p14:tracePt t="17266" x="9375775" y="4249738"/>
          <p14:tracePt t="17272" x="9358313" y="4249738"/>
          <p14:tracePt t="17273" x="9342438" y="4249738"/>
          <p14:tracePt t="17275" x="9336088" y="4249738"/>
          <p14:tracePt t="17280" x="9313863" y="4249738"/>
          <p14:tracePt t="17281" x="9309100" y="4249738"/>
          <p14:tracePt t="17294" x="9236075" y="4227513"/>
          <p14:tracePt t="17295" x="9229725" y="4227513"/>
          <p14:tracePt t="17297" x="9212263" y="4221163"/>
          <p14:tracePt t="17298" x="9201150" y="4216400"/>
          <p14:tracePt t="17299" x="9196388" y="4210050"/>
          <p14:tracePt t="17302" x="9178925" y="4198938"/>
          <p14:tracePt t="17304" x="9163050" y="4194175"/>
          <p14:tracePt t="17306" x="9156700" y="4187825"/>
          <p14:tracePt t="17308" x="9117013" y="4170363"/>
          <p14:tracePt t="17310" x="9112250" y="4165600"/>
          <p14:tracePt t="17315" x="9066213" y="4143375"/>
          <p14:tracePt t="17316" x="9050338" y="4132263"/>
          <p14:tracePt t="17319" x="9028113" y="4114800"/>
          <p14:tracePt t="17320" x="9010650" y="4108450"/>
          <p14:tracePt t="17322" x="8999538" y="4103688"/>
          <p14:tracePt t="17323" x="8982075" y="4092575"/>
          <p14:tracePt t="17325" x="8966200" y="4086225"/>
          <p14:tracePt t="17330" x="8909050" y="4048125"/>
          <p14:tracePt t="17331" x="8880475" y="4035425"/>
          <p14:tracePt t="17334" x="8875713" y="4030663"/>
          <p14:tracePt t="17335" x="8836025" y="4008438"/>
          <p14:tracePt t="17337" x="8831263" y="4002088"/>
          <p14:tracePt t="17339" x="8813800" y="3997325"/>
          <p14:tracePt t="17340" x="8791575" y="3979863"/>
          <p14:tracePt t="17344" x="8740775" y="3951288"/>
          <p14:tracePt t="17350" x="8667750" y="3906838"/>
          <p14:tracePt t="17352" x="8650288" y="3895725"/>
          <p14:tracePt t="17355" x="8616950" y="3878263"/>
          <p14:tracePt t="17356" x="8583613" y="3856038"/>
          <p14:tracePt t="17358" x="8572500" y="3856038"/>
          <p14:tracePt t="17359" x="8550275" y="3838575"/>
          <p14:tracePt t="17360" x="8532813" y="3827463"/>
          <p14:tracePt t="17365" x="8470900" y="3794125"/>
          <p14:tracePt t="17367" x="8459788" y="3789363"/>
          <p14:tracePt t="17371" x="8391525" y="3754438"/>
          <p14:tracePt t="17372" x="8369300" y="3738563"/>
          <p14:tracePt t="17373" x="8358188" y="3732213"/>
          <p14:tracePt t="17375" x="8347075" y="3721100"/>
          <p14:tracePt t="17377" x="8313738" y="3705225"/>
          <p14:tracePt t="17379" x="8296275" y="3698875"/>
          <p14:tracePt t="17384" x="8201025" y="3643313"/>
          <p14:tracePt t="17386" x="8183563" y="3636963"/>
          <p14:tracePt t="17390" x="8116888" y="3597275"/>
          <p14:tracePt t="17392" x="8099425" y="3586163"/>
          <p14:tracePt t="17393" x="8077200" y="3581400"/>
          <p14:tracePt t="17396" x="8032750" y="3557588"/>
          <p14:tracePt t="17398" x="8010525" y="3546475"/>
          <p14:tracePt t="17399" x="7964488" y="3519488"/>
          <p14:tracePt t="17402" x="7931150" y="3502025"/>
          <p14:tracePt t="17403" x="7926388" y="3495675"/>
          <p14:tracePt t="17405" x="7864475" y="3468688"/>
          <p14:tracePt t="17407" x="7847013" y="3462338"/>
          <p14:tracePt t="17408" x="7840663" y="3457575"/>
          <p14:tracePt t="17409" x="7807325" y="3440113"/>
          <p14:tracePt t="17411" x="7785100" y="3429000"/>
          <p14:tracePt t="17413" x="7756525" y="3417888"/>
          <p14:tracePt t="17414" x="7729538" y="3400425"/>
          <p14:tracePt t="17415" x="7718425" y="3395663"/>
          <p14:tracePt t="17417" x="7700963" y="3384550"/>
          <p14:tracePt t="17422" x="7616825" y="3338513"/>
          <p14:tracePt t="17424" x="7588250" y="3327400"/>
          <p14:tracePt t="17426" x="7570788" y="3316288"/>
          <p14:tracePt t="17432" x="7486650" y="3271838"/>
          <p14:tracePt t="17433" x="7470775" y="3260725"/>
          <p14:tracePt t="17435" x="7464425" y="3260725"/>
          <p14:tracePt t="17440" x="7408863" y="3227388"/>
          <p14:tracePt t="17442" x="7391400" y="3214688"/>
          <p14:tracePt t="17444" x="7375525" y="3209925"/>
          <p14:tracePt t="17445" x="7358063" y="3198813"/>
          <p14:tracePt t="17447" x="7351713" y="3192463"/>
          <p14:tracePt t="17449" x="7340600" y="3187700"/>
          <p14:tracePt t="17450" x="7329488" y="3181350"/>
          <p14:tracePt t="17454" x="7307263" y="3170238"/>
          <p14:tracePt t="17455" x="7307263" y="3165475"/>
          <p14:tracePt t="17460" x="7289800" y="3159125"/>
          <p14:tracePt t="17462" x="7285038" y="3152775"/>
          <p14:tracePt t="17463" x="7278688" y="3148013"/>
          <p14:tracePt t="17465" x="7278688" y="3141663"/>
          <p14:tracePt t="17469" x="7267575" y="3136900"/>
          <p14:tracePt t="17475" x="7251700" y="3125788"/>
          <p14:tracePt t="17476" x="7245350" y="3125788"/>
          <p14:tracePt t="17480" x="7234238" y="3114675"/>
          <p14:tracePt t="17482" x="7227888" y="3114675"/>
          <p14:tracePt t="17488" x="7216775" y="3103563"/>
          <p14:tracePt t="17490" x="7205663" y="3097213"/>
          <p14:tracePt t="17495" x="7194550" y="3092450"/>
          <p14:tracePt t="17497" x="7189788" y="3092450"/>
          <p14:tracePt t="17501" x="7183438" y="3086100"/>
          <p14:tracePt t="17503" x="7172325" y="3086100"/>
          <p14:tracePt t="17505" x="7167563" y="3086100"/>
          <p14:tracePt t="17506" x="7167563" y="3079750"/>
          <p14:tracePt t="17508" x="7161213" y="3079750"/>
          <p14:tracePt t="17509" x="7154863" y="3079750"/>
          <p14:tracePt t="17512" x="7143750" y="3074988"/>
          <p14:tracePt t="17516" x="7132638" y="3074988"/>
          <p14:tracePt t="17525" x="7105650" y="3086100"/>
          <p14:tracePt t="17529" x="7092950" y="3092450"/>
          <p14:tracePt t="17537" x="7070725" y="3108325"/>
          <p14:tracePt t="17538" x="7065963" y="3108325"/>
          <p14:tracePt t="17543" x="7048500" y="3119438"/>
          <p14:tracePt t="17546" x="7037388" y="3125788"/>
          <p14:tracePt t="17547" x="7032625" y="3125788"/>
          <p14:tracePt t="17551" x="7026275" y="3125788"/>
          <p14:tracePt t="17557" x="6997700" y="3136900"/>
          <p14:tracePt t="17558" x="6986588" y="3136900"/>
          <p14:tracePt t="17560" x="6981825" y="3136900"/>
          <p14:tracePt t="17562" x="6975475" y="3136900"/>
          <p14:tracePt t="17564" x="6970713" y="3136900"/>
          <p14:tracePt t="17565" x="6964363" y="3136900"/>
          <p14:tracePt t="17568" x="6953250" y="3136900"/>
          <p14:tracePt t="17572" x="6931025" y="3136900"/>
          <p14:tracePt t="17574" x="6919913" y="3136900"/>
          <p14:tracePt t="17578" x="6908800" y="3130550"/>
          <p14:tracePt t="17584" x="6880225" y="3125788"/>
          <p14:tracePt t="17587" x="6858000" y="3119438"/>
          <p14:tracePt t="17588" x="6846888" y="3114675"/>
          <p14:tracePt t="17590" x="6840538" y="3114675"/>
          <p14:tracePt t="17594" x="6818313" y="3108325"/>
          <p14:tracePt t="17600" x="6789738" y="3103563"/>
          <p14:tracePt t="17601" x="6784975" y="3103563"/>
          <p14:tracePt t="17602" x="6778625" y="3103563"/>
          <p14:tracePt t="17604" x="6773863" y="3103563"/>
          <p14:tracePt t="17607" x="6756400" y="3097213"/>
          <p14:tracePt t="17609" x="6751638" y="3097213"/>
          <p14:tracePt t="17615" x="6738938" y="3097213"/>
          <p14:tracePt t="17619" x="6716713" y="3097213"/>
          <p14:tracePt t="17621" x="6705600" y="3097213"/>
          <p14:tracePt t="17622" x="6700838" y="3097213"/>
          <p14:tracePt t="17626" x="6689725" y="3097213"/>
          <p14:tracePt t="17629" x="6677025" y="3097213"/>
          <p14:tracePt t="17631" x="6672263" y="3097213"/>
          <p14:tracePt t="17635" x="6665913" y="3103563"/>
          <p14:tracePt t="17648" x="6638925" y="3119438"/>
          <p14:tracePt t="17650" x="6632575" y="3119438"/>
          <p14:tracePt t="17654" x="6632575" y="3125788"/>
          <p14:tracePt t="17655" x="6627813" y="3125788"/>
          <p14:tracePt t="17661" x="6627813" y="3130550"/>
          <p14:tracePt t="17663" x="6621463" y="3136900"/>
          <p14:tracePt t="17670" x="6616700" y="3136900"/>
          <p14:tracePt t="17675" x="6616700" y="3141663"/>
          <p14:tracePt t="17684" x="6610350" y="3141663"/>
          <p14:tracePt t="17690" x="6610350" y="3148013"/>
          <p14:tracePt t="17698" x="6604000" y="3148013"/>
          <p14:tracePt t="17717" x="6604000" y="3152775"/>
          <p14:tracePt t="17722" x="6604000" y="3165475"/>
          <p14:tracePt t="17728" x="6616700" y="3187700"/>
          <p14:tracePt t="17739" x="6650038" y="3238500"/>
          <p14:tracePt t="17741" x="6654800" y="3249613"/>
          <p14:tracePt t="17743" x="6665913" y="3260725"/>
          <p14:tracePt t="17745" x="6677025" y="3276600"/>
          <p14:tracePt t="17747" x="6689725" y="3287713"/>
          <p14:tracePt t="17748" x="6700838" y="3300413"/>
          <p14:tracePt t="17750" x="6705600" y="3311525"/>
          <p14:tracePt t="17751" x="6723063" y="3322638"/>
          <p14:tracePt t="17753" x="6727825" y="3327400"/>
          <p14:tracePt t="17754" x="6738938" y="3344863"/>
          <p14:tracePt t="17759" x="6767513" y="3373438"/>
          <p14:tracePt t="17760" x="6773863" y="3378200"/>
          <p14:tracePt t="17761" x="6789738" y="3395663"/>
          <p14:tracePt t="17763" x="6800850" y="3400425"/>
          <p14:tracePt t="17767" x="6829425" y="3435350"/>
          <p14:tracePt t="17769" x="6840538" y="3446463"/>
          <p14:tracePt t="17772" x="6862763" y="3462338"/>
          <p14:tracePt t="17774" x="6873875" y="3468688"/>
          <p14:tracePt t="17778" x="6891338" y="3490913"/>
          <p14:tracePt t="17780" x="6902450" y="3502025"/>
          <p14:tracePt t="17782" x="6924675" y="3513138"/>
          <p14:tracePt t="17784" x="6924675" y="3519488"/>
          <p14:tracePt t="17788" x="6959600" y="3546475"/>
          <p14:tracePt t="17790" x="6964363" y="3546475"/>
          <p14:tracePt t="17794" x="6986588" y="3563938"/>
          <p14:tracePt t="17795" x="6997700" y="3575050"/>
          <p14:tracePt t="17797" x="7004050" y="3575050"/>
          <p14:tracePt t="17801" x="7019925" y="3586163"/>
          <p14:tracePt t="17802" x="7032625" y="3592513"/>
          <p14:tracePt t="17804" x="7037388" y="3603625"/>
          <p14:tracePt t="17808" x="7054850" y="3608388"/>
          <p14:tracePt t="17809" x="7070725" y="3619500"/>
          <p14:tracePt t="17814" x="7092950" y="3636963"/>
          <p14:tracePt t="17816" x="7099300" y="3636963"/>
          <p14:tracePt t="17818" x="7116763" y="3648075"/>
          <p14:tracePt t="17820" x="7127875" y="3654425"/>
          <p14:tracePt t="17828" x="7178675" y="3681413"/>
          <p14:tracePt t="17830" x="7189788" y="3681413"/>
          <p14:tracePt t="17831" x="7194550" y="3692525"/>
          <p14:tracePt t="17836" x="7223125" y="3705225"/>
          <p14:tracePt t="17838" x="7227888" y="3709988"/>
          <p14:tracePt t="17840" x="7240588" y="3709988"/>
          <p14:tracePt t="17842" x="7245350" y="3716338"/>
          <p14:tracePt t="17843" x="7256463" y="3721100"/>
          <p14:tracePt t="17848" x="7262813" y="3721100"/>
          <p14:tracePt t="17855" x="7285038" y="3732213"/>
          <p14:tracePt t="17857" x="7289800" y="3738563"/>
          <p14:tracePt t="17859" x="7296150" y="3738563"/>
          <p14:tracePt t="17863" x="7302500" y="3738563"/>
          <p14:tracePt t="17866" x="7302500" y="3743325"/>
          <p14:tracePt t="17869" x="7307263" y="3743325"/>
          <p14:tracePt t="17877" x="7313613" y="3743325"/>
          <p14:tracePt t="17898" x="7307263" y="3738563"/>
          <p14:tracePt t="17904" x="7302500" y="3732213"/>
          <p14:tracePt t="17907" x="7289800" y="3727450"/>
          <p14:tracePt t="17914" x="7278688" y="3721100"/>
          <p14:tracePt t="17919" x="7273925" y="3721100"/>
          <p14:tracePt t="17925" x="7262813" y="3716338"/>
          <p14:tracePt t="17932" x="7251700" y="3709988"/>
          <p14:tracePt t="17949" x="7223125" y="3698875"/>
          <p14:tracePt t="17954" x="7212013" y="3692525"/>
          <p14:tracePt t="17957" x="7200900" y="3687763"/>
          <p14:tracePt t="17961" x="7194550" y="3681413"/>
          <p14:tracePt t="17963" x="7189788" y="3676650"/>
          <p14:tracePt t="17969" x="7161213" y="3665538"/>
          <p14:tracePt t="17971" x="7150100" y="3659188"/>
          <p14:tracePt t="17977" x="7127875" y="3654425"/>
          <p14:tracePt t="17980" x="7105650" y="3643313"/>
          <p14:tracePt t="17982" x="7099300" y="3636963"/>
          <p14:tracePt t="17984" x="7081838" y="3636963"/>
          <p14:tracePt t="17986" x="7081838" y="3630613"/>
          <p14:tracePt t="17987" x="7077075" y="3630613"/>
          <p14:tracePt t="17989" x="7065963" y="3625850"/>
          <p14:tracePt t="17994" x="7043738" y="3619500"/>
          <p14:tracePt t="17996" x="7019925" y="3608388"/>
          <p14:tracePt t="17997" x="7015163" y="3608388"/>
          <p14:tracePt t="17998" x="6997700" y="3597275"/>
          <p14:tracePt t="18001" x="6992938" y="3597275"/>
          <p14:tracePt t="18005" x="6959600" y="3586163"/>
          <p14:tracePt t="18007" x="6959600" y="3581400"/>
          <p14:tracePt t="18011" x="6942138" y="3575050"/>
          <p14:tracePt t="18016" x="6919913" y="3563938"/>
          <p14:tracePt t="18018" x="6908800" y="3557588"/>
          <p14:tracePt t="18020" x="6908800" y="3552825"/>
          <p14:tracePt t="18022" x="6902450" y="3546475"/>
          <p14:tracePt t="18024" x="6897688" y="3546475"/>
          <p14:tracePt t="18025" x="6884988" y="3541713"/>
          <p14:tracePt t="18026" x="6884988" y="3535363"/>
          <p14:tracePt t="18032" x="6873875" y="3524250"/>
          <p14:tracePt t="18033" x="6873875" y="3519488"/>
          <p14:tracePt t="18037" x="6862763" y="3508375"/>
          <p14:tracePt t="18043" x="6858000" y="3495675"/>
          <p14:tracePt t="18044" x="6858000" y="3490913"/>
          <p14:tracePt t="18050" x="6851650" y="3479800"/>
          <p14:tracePt t="18052" x="6851650" y="3473450"/>
          <p14:tracePt t="18056" x="6846888" y="3462338"/>
          <p14:tracePt t="18058" x="6846888" y="3457575"/>
          <p14:tracePt t="18064" x="6846888" y="3451225"/>
          <p14:tracePt t="18066" x="6846888" y="3446463"/>
          <p14:tracePt t="18071" x="6846888" y="3435350"/>
          <p14:tracePt t="18072" x="6840538" y="3435350"/>
          <p14:tracePt t="18078" x="6840538" y="3429000"/>
          <p14:tracePt t="18079" x="6840538" y="3422650"/>
          <p14:tracePt t="18085" x="6840538" y="3411538"/>
          <p14:tracePt t="18092" x="6840538" y="3406775"/>
          <p14:tracePt t="18094" x="6840538" y="3400425"/>
          <p14:tracePt t="18099" x="6846888" y="3389313"/>
          <p14:tracePt t="18105" x="6851650" y="3378200"/>
          <p14:tracePt t="18108" x="6858000" y="3378200"/>
          <p14:tracePt t="18114" x="6869113" y="3367088"/>
          <p14:tracePt t="18116" x="6869113" y="3362325"/>
          <p14:tracePt t="18117" x="6873875" y="3362325"/>
          <p14:tracePt t="18121" x="6880225" y="3355975"/>
          <p14:tracePt t="18126" x="6891338" y="3349625"/>
          <p14:tracePt t="18128" x="6897688" y="3344863"/>
          <p14:tracePt t="18133" x="6913563" y="3333750"/>
          <p14:tracePt t="18140" x="6924675" y="3322638"/>
          <p14:tracePt t="18142" x="6935788" y="3316288"/>
          <p14:tracePt t="18148" x="6959600" y="3305175"/>
          <p14:tracePt t="18150" x="6964363" y="3294063"/>
          <p14:tracePt t="18152" x="6975475" y="3294063"/>
          <p14:tracePt t="18154" x="6975475" y="3287713"/>
          <p14:tracePt t="18155" x="6986588" y="3282950"/>
          <p14:tracePt t="18157" x="6986588" y="3276600"/>
          <p14:tracePt t="18158" x="6992938" y="3276600"/>
          <p14:tracePt t="18159" x="7004050" y="3271838"/>
          <p14:tracePt t="18163" x="7015163" y="3254375"/>
          <p14:tracePt t="18164" x="7026275" y="3249613"/>
          <p14:tracePt t="18165" x="7032625" y="3243263"/>
          <p14:tracePt t="18171" x="7048500" y="3227388"/>
          <p14:tracePt t="18175" x="7065963" y="3209925"/>
          <p14:tracePt t="18177" x="7077075" y="3198813"/>
          <p14:tracePt t="18178" x="7088188" y="3187700"/>
          <p14:tracePt t="18181" x="7099300" y="3181350"/>
          <p14:tracePt t="18183" x="7105650" y="3170238"/>
          <p14:tracePt t="18185" x="7116763" y="3152775"/>
          <p14:tracePt t="18187" x="7121525" y="3141663"/>
          <p14:tracePt t="18188" x="7127875" y="3136900"/>
          <p14:tracePt t="18190" x="7132638" y="3119438"/>
          <p14:tracePt t="18192" x="7138988" y="3108325"/>
          <p14:tracePt t="18193" x="7143750" y="3103563"/>
          <p14:tracePt t="18194" x="7143750" y="3097213"/>
          <p14:tracePt t="18196" x="7150100" y="3079750"/>
          <p14:tracePt t="18197" x="7154863" y="3068638"/>
          <p14:tracePt t="18199" x="7154863" y="3063875"/>
          <p14:tracePt t="18204" x="7167563" y="3035300"/>
          <p14:tracePt t="18206" x="7167563" y="3030538"/>
          <p14:tracePt t="18213" x="7172325" y="3001963"/>
          <p14:tracePt t="18214" x="7172325" y="2995613"/>
          <p14:tracePt t="18219" x="7172325" y="2984500"/>
          <p14:tracePt t="18224" x="7172325" y="2979738"/>
          <p14:tracePt t="18231" x="7172325" y="2973388"/>
          <p14:tracePt t="18290" x="7172325" y="2968625"/>
          <p14:tracePt t="18301" x="7167563" y="2962275"/>
          <p14:tracePt t="18306" x="7167563" y="2957513"/>
          <p14:tracePt t="18310" x="7161213" y="2951163"/>
          <p14:tracePt t="18315" x="7161213" y="2944813"/>
          <p14:tracePt t="18320" x="7154863" y="2940050"/>
          <p14:tracePt t="18328" x="7150100" y="2933700"/>
          <p14:tracePt t="18338" x="7143750" y="2928938"/>
          <p14:tracePt t="18351" x="7143750" y="2922588"/>
          <p14:tracePt t="18359" x="7138988" y="2922588"/>
          <p14:tracePt t="18365" x="7138988" y="2917825"/>
          <p14:tracePt t="18369" x="7138988" y="2911475"/>
          <p14:tracePt t="18372" x="7132638" y="2911475"/>
          <p14:tracePt t="18378" x="7127875" y="2900363"/>
          <p14:tracePt t="18384" x="7127875" y="2889250"/>
          <p14:tracePt t="18390" x="7121525" y="2878138"/>
          <p14:tracePt t="18392" x="7121525" y="2871788"/>
          <p14:tracePt t="18398" x="7121525" y="2860675"/>
          <p14:tracePt t="18400" x="7116763" y="2855913"/>
          <p14:tracePt t="18405" x="7116763" y="2849563"/>
          <p14:tracePt t="18406" x="7116763" y="2844800"/>
          <p14:tracePt t="18408" x="7110413" y="2838450"/>
          <p14:tracePt t="18413" x="7105650" y="2827338"/>
          <p14:tracePt t="18418" x="7105650" y="2822575"/>
          <p14:tracePt t="18425" x="7099300" y="2809875"/>
          <p14:tracePt t="18426" x="7099300" y="2805113"/>
          <p14:tracePt t="18432" x="7099300" y="2794000"/>
          <p14:tracePt t="18433" x="7099300" y="2787650"/>
          <p14:tracePt t="18435" x="7099300" y="2782888"/>
          <p14:tracePt t="18439" x="7092950" y="2771775"/>
          <p14:tracePt t="18440" x="7092950" y="2765425"/>
          <p14:tracePt t="18442" x="7092950" y="2760663"/>
          <p14:tracePt t="18446" x="7092950" y="2749550"/>
          <p14:tracePt t="18447" x="7088188" y="2743200"/>
          <p14:tracePt t="18449" x="7088188" y="2736850"/>
          <p14:tracePt t="18453" x="7081838" y="2725738"/>
          <p14:tracePt t="18454" x="7081838" y="2720975"/>
          <p14:tracePt t="18455" x="7081838" y="2714625"/>
          <p14:tracePt t="18460" x="7077075" y="2703513"/>
          <p14:tracePt t="18461" x="7077075" y="2692400"/>
          <p14:tracePt t="18467" x="7070725" y="2687638"/>
          <p14:tracePt t="18468" x="7065963" y="2681288"/>
          <p14:tracePt t="18474" x="7054850" y="2670175"/>
          <p14:tracePt t="18476" x="7048500" y="2670175"/>
          <p14:tracePt t="18477" x="7048500" y="2663825"/>
          <p14:tracePt t="18483" x="7032625" y="2663825"/>
          <p14:tracePt t="18484" x="7026275" y="2659063"/>
          <p14:tracePt t="18489" x="7015163" y="2659063"/>
          <p14:tracePt t="18491" x="7008813" y="2659063"/>
          <p14:tracePt t="18495" x="6997700" y="2659063"/>
          <p14:tracePt t="18496" x="6992938" y="2659063"/>
          <p14:tracePt t="18502" x="6975475" y="2659063"/>
          <p14:tracePt t="18509" x="6953250" y="2659063"/>
          <p14:tracePt t="18510" x="6946900" y="2663825"/>
          <p14:tracePt t="18512" x="6942138" y="2663825"/>
          <p14:tracePt t="18514" x="6935788" y="2663825"/>
          <p14:tracePt t="18516" x="6931025" y="2670175"/>
          <p14:tracePt t="18519" x="6919913" y="2676525"/>
          <p14:tracePt t="18523" x="6902450" y="2681288"/>
          <p14:tracePt t="18524" x="6902450" y="2687638"/>
          <p14:tracePt t="18538" x="6862763" y="2709863"/>
          <p14:tracePt t="18540" x="6858000" y="2720975"/>
          <p14:tracePt t="18544" x="6851650" y="2725738"/>
          <p14:tracePt t="18550" x="6840538" y="2732088"/>
          <p14:tracePt t="18552" x="6840538" y="2736850"/>
          <p14:tracePt t="18554" x="6835775" y="2743200"/>
          <p14:tracePt t="18558" x="6829425" y="2749550"/>
          <p14:tracePt t="18563" x="6829425" y="2754313"/>
          <p14:tracePt t="18565" x="6824663" y="2754313"/>
          <p14:tracePt t="18570" x="6818313" y="2771775"/>
          <p14:tracePt t="18572" x="6811963" y="2771775"/>
          <p14:tracePt t="18578" x="6807200" y="2782888"/>
          <p14:tracePt t="18586" x="6800850" y="2798763"/>
          <p14:tracePt t="18588" x="6800850" y="2805113"/>
          <p14:tracePt t="18596" x="6800850" y="2822575"/>
          <p14:tracePt t="18605" x="6800850" y="2838450"/>
          <p14:tracePt t="18615" x="6800850" y="2844800"/>
          <p14:tracePt t="18660" x="6796088" y="2849563"/>
          <p14:tracePt t="18664" x="6789738" y="2849563"/>
          <p14:tracePt t="18670" x="6778625" y="2849563"/>
          <p14:tracePt t="18676" x="6767513" y="2849563"/>
          <p14:tracePt t="18679" x="6762750" y="2849563"/>
          <p14:tracePt t="18684" x="6756400" y="2849563"/>
          <p14:tracePt t="18689" x="6745288" y="2849563"/>
          <p14:tracePt t="18697" x="6734175" y="2849563"/>
          <p14:tracePt t="18699" x="6727825" y="2849563"/>
          <p14:tracePt t="18701" x="6723063" y="2849563"/>
          <p14:tracePt t="18705" x="6716713" y="2849563"/>
          <p14:tracePt t="18718" x="6689725" y="2838450"/>
          <p14:tracePt t="18720" x="6683375" y="2833688"/>
          <p14:tracePt t="18721" x="6677025" y="2833688"/>
          <p14:tracePt t="18725" x="6665913" y="2827338"/>
          <p14:tracePt t="18731" x="6654800" y="2827338"/>
          <p14:tracePt t="18733" x="6650038" y="2827338"/>
          <p14:tracePt t="18734" x="6643688" y="2827338"/>
          <p14:tracePt t="18738" x="6632575" y="2827338"/>
          <p14:tracePt t="18741" x="6627813" y="2827338"/>
          <p14:tracePt t="18742" x="6621463" y="2827338"/>
          <p14:tracePt t="18746" x="6604000" y="2827338"/>
          <p14:tracePt t="18751" x="6599238" y="2827338"/>
          <p14:tracePt t="18753" x="6588125" y="2827338"/>
          <p14:tracePt t="18755" x="6581775" y="2833688"/>
          <p14:tracePt t="18756" x="6581775" y="2838450"/>
          <p14:tracePt t="18761" x="6565900" y="2844800"/>
          <p14:tracePt t="18765" x="6559550" y="2849563"/>
          <p14:tracePt t="18766" x="6554788" y="2860675"/>
          <p14:tracePt t="18768" x="6548438" y="2860675"/>
          <p14:tracePt t="18769" x="6542088" y="2867025"/>
          <p14:tracePt t="18774" x="6530975" y="2871788"/>
          <p14:tracePt t="18777" x="6530975" y="2878138"/>
          <p14:tracePt t="18779" x="6526213" y="2878138"/>
          <p14:tracePt t="18780" x="6519863" y="2878138"/>
          <p14:tracePt t="18781" x="6519863" y="2884488"/>
          <p14:tracePt t="18785" x="6515100" y="2889250"/>
          <p14:tracePt t="18788" x="6508750" y="2895600"/>
          <p14:tracePt t="18794" x="6503988" y="2900363"/>
          <p14:tracePt t="18795" x="6497638" y="2900363"/>
          <p14:tracePt t="18803" x="6492875" y="2900363"/>
          <p14:tracePt t="18817" x="6486525" y="2900363"/>
          <p14:tracePt t="18829" x="6481763" y="2900363"/>
          <p14:tracePt t="18835" x="6475413" y="2900363"/>
          <p14:tracePt t="18840" x="6469063" y="2895600"/>
          <p14:tracePt t="18842" x="6469063" y="2889250"/>
          <p14:tracePt t="18844" x="6469063" y="2884488"/>
          <p14:tracePt t="18845" x="6469063" y="2878138"/>
          <p14:tracePt t="18846" x="6464300" y="2871788"/>
          <p14:tracePt t="18851" x="6457950" y="2849563"/>
          <p14:tracePt t="18852" x="6453188" y="2844800"/>
          <p14:tracePt t="18857" x="6446838" y="2816225"/>
          <p14:tracePt t="18859" x="6446838" y="2809875"/>
          <p14:tracePt t="18862" x="6435725" y="2787650"/>
          <p14:tracePt t="18865" x="6430963" y="2765425"/>
          <p14:tracePt t="18866" x="6424613" y="2760663"/>
          <p14:tracePt t="18867" x="6424613" y="2736850"/>
          <p14:tracePt t="18874" x="6402388" y="2676525"/>
          <p14:tracePt t="18875" x="6396038" y="2663825"/>
          <p14:tracePt t="18879" x="6384925" y="2614613"/>
          <p14:tracePt t="18881" x="6380163" y="2601913"/>
          <p14:tracePt t="18884" x="6369050" y="2557463"/>
          <p14:tracePt t="18886" x="6362700" y="2546350"/>
          <p14:tracePt t="18890" x="6351588" y="2506663"/>
          <p14:tracePt t="18892" x="6346825" y="2490788"/>
          <p14:tracePt t="18893" x="6346825" y="2484438"/>
          <p14:tracePt t="18894" x="6334125" y="2466975"/>
          <p14:tracePt t="18897" x="6329363" y="2444750"/>
          <p14:tracePt t="18899" x="6323013" y="2439988"/>
          <p14:tracePt t="18900" x="6323013" y="2422525"/>
          <p14:tracePt t="18902" x="6318250" y="2417763"/>
          <p14:tracePt t="18903" x="6311900" y="2406650"/>
          <p14:tracePt t="18904" x="6311900" y="2400300"/>
          <p14:tracePt t="18912" x="6300788" y="2378075"/>
          <p14:tracePt t="18913" x="6296025" y="2366963"/>
          <p14:tracePt t="18918" x="6289675" y="2360613"/>
          <p14:tracePt t="18919" x="6284913" y="2355850"/>
          <p14:tracePt t="18924" x="6278563" y="2349500"/>
          <p14:tracePt t="18926" x="6273800" y="2344738"/>
          <p14:tracePt t="18931" x="6267450" y="2344738"/>
          <p14:tracePt t="18933" x="6267450" y="2338388"/>
          <p14:tracePt t="18939" x="6261100" y="2338388"/>
          <p14:tracePt t="18968" x="6256338" y="2333625"/>
          <p14:tracePt t="18978" x="6238875" y="2327275"/>
          <p14:tracePt t="18980" x="6234113" y="2320925"/>
          <p14:tracePt t="18984" x="6227763" y="2316163"/>
          <p14:tracePt t="18987" x="6223000" y="2316163"/>
          <p14:tracePt t="18990" x="6211888" y="2309813"/>
          <p14:tracePt t="18992" x="6205538" y="2309813"/>
          <p14:tracePt t="18996" x="6194425" y="2305050"/>
          <p14:tracePt t="18998" x="6183313" y="2298700"/>
          <p14:tracePt t="19001" x="6172200" y="2293938"/>
          <p14:tracePt t="19003" x="6165850" y="2293938"/>
          <p14:tracePt t="19004" x="6154738" y="2287588"/>
          <p14:tracePt t="19007" x="6143625" y="2287588"/>
          <p14:tracePt t="19012" x="6121400" y="2276475"/>
          <p14:tracePt t="19014" x="6110288" y="2276475"/>
          <p14:tracePt t="19017" x="6088063" y="2271713"/>
          <p14:tracePt t="19019" x="6076950" y="2265363"/>
          <p14:tracePt t="19023" x="6065838" y="2265363"/>
          <p14:tracePt t="19025" x="6048375" y="2259013"/>
          <p14:tracePt t="19026" x="6037263" y="2254250"/>
          <p14:tracePt t="19028" x="6030913" y="2254250"/>
          <p14:tracePt t="19033" x="5997575" y="2247900"/>
          <p14:tracePt t="19037" x="5980113" y="2243138"/>
          <p14:tracePt t="19038" x="5975350" y="2243138"/>
          <p14:tracePt t="19039" x="5969000" y="2243138"/>
          <p14:tracePt t="19041" x="5957888" y="2236788"/>
          <p14:tracePt t="19042" x="5953125" y="2236788"/>
          <p14:tracePt t="19045" x="5942013" y="2232025"/>
          <p14:tracePt t="19046" x="5930900" y="2232025"/>
          <p14:tracePt t="19050" x="5913438" y="2232025"/>
          <p14:tracePt t="19052" x="5907088" y="2232025"/>
          <p14:tracePt t="19053" x="5907088" y="2225675"/>
          <p14:tracePt t="19057" x="5895975" y="2225675"/>
          <p14:tracePt t="19064" x="5891213" y="2220913"/>
          <p14:tracePt t="19065" x="5884863" y="2220913"/>
          <p14:tracePt t="19130" x="5891213" y="2220913"/>
          <p14:tracePt t="19136" x="5902325" y="2220913"/>
          <p14:tracePt t="19140" x="5913438" y="2220913"/>
          <p14:tracePt t="19144" x="5924550" y="2220913"/>
          <p14:tracePt t="19149" x="5942013" y="2220913"/>
          <p14:tracePt t="19152" x="5946775" y="2220913"/>
          <p14:tracePt t="19156" x="5964238" y="2220913"/>
          <p14:tracePt t="19158" x="5975350" y="2220913"/>
          <p14:tracePt t="19161" x="5980113" y="2220913"/>
          <p14:tracePt t="19162" x="5986463" y="2220913"/>
          <p14:tracePt t="19163" x="5991225" y="2220913"/>
          <p14:tracePt t="19168" x="6008688" y="2220913"/>
          <p14:tracePt t="19170" x="6026150" y="2220913"/>
          <p14:tracePt t="19172" x="6037263" y="2225675"/>
          <p14:tracePt t="19173" x="6042025" y="2225675"/>
          <p14:tracePt t="19178" x="6070600" y="2225675"/>
          <p14:tracePt t="19179" x="6081713" y="2232025"/>
          <p14:tracePt t="19181" x="6088063" y="2232025"/>
          <p14:tracePt t="19185" x="6110288" y="2236788"/>
          <p14:tracePt t="19186" x="6121400" y="2236788"/>
          <p14:tracePt t="19187" x="6132513" y="2243138"/>
          <p14:tracePt t="19188" x="6143625" y="2247900"/>
          <p14:tracePt t="19190" x="6149975" y="2247900"/>
          <p14:tracePt t="19191" x="6165850" y="2254250"/>
          <p14:tracePt t="19193" x="6172200" y="2254250"/>
          <p14:tracePt t="19194" x="6188075" y="2259013"/>
          <p14:tracePt t="19196" x="6194425" y="2259013"/>
          <p14:tracePt t="19197" x="6205538" y="2265363"/>
          <p14:tracePt t="19198" x="6223000" y="2271713"/>
          <p14:tracePt t="19200" x="6234113" y="2276475"/>
          <p14:tracePt t="19202" x="6245225" y="2282825"/>
          <p14:tracePt t="19204" x="6256338" y="2282825"/>
          <p14:tracePt t="19205" x="6267450" y="2293938"/>
          <p14:tracePt t="19206" x="6273800" y="2293938"/>
          <p14:tracePt t="19209" x="6278563" y="2298700"/>
          <p14:tracePt t="19210" x="6296025" y="2305050"/>
          <p14:tracePt t="19211" x="6307138" y="2309813"/>
          <p14:tracePt t="19213" x="6318250" y="2316163"/>
          <p14:tracePt t="19218" x="6346825" y="2333625"/>
          <p14:tracePt t="19219" x="6351588" y="2333625"/>
          <p14:tracePt t="19225" x="6369050" y="2349500"/>
          <p14:tracePt t="19227" x="6380163" y="2360613"/>
          <p14:tracePt t="19231" x="6391275" y="2366963"/>
          <p14:tracePt t="19232" x="6396038" y="2371725"/>
          <p14:tracePt t="19234" x="6402388" y="2378075"/>
          <p14:tracePt t="19238" x="6408738" y="2389188"/>
          <p14:tracePt t="19240" x="6408738" y="2393950"/>
          <p14:tracePt t="19241" x="6413500" y="2393950"/>
          <p14:tracePt t="19245" x="6413500" y="2406650"/>
          <p14:tracePt t="19246" x="6413500" y="2411413"/>
          <p14:tracePt t="19251" x="6413500" y="2417763"/>
          <p14:tracePt t="19252" x="6419850" y="2428875"/>
          <p14:tracePt t="19259" x="6419850" y="2444750"/>
          <p14:tracePt t="19260" x="6419850" y="2451100"/>
          <p14:tracePt t="19261" x="6419850" y="2455863"/>
          <p14:tracePt t="19266" x="6419850" y="2466975"/>
          <p14:tracePt t="19274" x="6402388" y="2495550"/>
          <p14:tracePt t="19276" x="6396038" y="2501900"/>
          <p14:tracePt t="19277" x="6391275" y="2506663"/>
          <p14:tracePt t="19279" x="6391275" y="2513013"/>
          <p14:tracePt t="19280" x="6380163" y="2524125"/>
          <p14:tracePt t="19282" x="6373813" y="2528888"/>
          <p14:tracePt t="19286" x="6362700" y="2541588"/>
          <p14:tracePt t="19287" x="6357938" y="2546350"/>
          <p14:tracePt t="19289" x="6351588" y="2552700"/>
          <p14:tracePt t="19293" x="6340475" y="2557463"/>
          <p14:tracePt t="19294" x="6334125" y="2563813"/>
          <p14:tracePt t="19295" x="6329363" y="2568575"/>
          <p14:tracePt t="19297" x="6323013" y="2568575"/>
          <p14:tracePt t="19298" x="6318250" y="2574925"/>
          <p14:tracePt t="19303" x="6296025" y="2586038"/>
          <p14:tracePt t="19304" x="6289675" y="2586038"/>
          <p14:tracePt t="19309" x="6267450" y="2590800"/>
          <p14:tracePt t="19310" x="6261100" y="2590800"/>
          <p14:tracePt t="19315" x="6245225" y="2597150"/>
          <p14:tracePt t="19323" x="6216650" y="2597150"/>
          <p14:tracePt t="19325" x="6211888" y="2597150"/>
          <p14:tracePt t="19328" x="6200775" y="2597150"/>
          <p14:tracePt t="19330" x="6194425" y="2597150"/>
          <p14:tracePt t="19335" x="6183313" y="2597150"/>
          <p14:tracePt t="19336" x="6176963" y="2597150"/>
          <p14:tracePt t="19342" x="6172200" y="2597150"/>
          <p14:tracePt t="19350" x="6161088" y="2590800"/>
          <p14:tracePt t="19351" x="6154738" y="2590800"/>
          <p14:tracePt t="19353" x="6154738" y="2586038"/>
          <p14:tracePt t="19357" x="6154738" y="2579688"/>
          <p14:tracePt t="19362" x="6149975" y="2574925"/>
          <p14:tracePt t="19370" x="6143625" y="2568575"/>
          <p14:tracePt t="19372" x="6143625" y="2563813"/>
          <p14:tracePt t="19373" x="6143625" y="2557463"/>
          <p14:tracePt t="19377" x="6143625" y="2546350"/>
          <p14:tracePt t="19383" x="6143625" y="2541588"/>
          <p14:tracePt t="19385" x="6143625" y="2528888"/>
          <p14:tracePt t="19390" x="6143625" y="2524125"/>
          <p14:tracePt t="19391" x="6149975" y="2524125"/>
          <p14:tracePt t="19393" x="6149975" y="2517775"/>
          <p14:tracePt t="19399" x="6154738" y="2501900"/>
          <p14:tracePt t="19400" x="6161088" y="2501900"/>
          <p14:tracePt t="19402" x="6165850" y="2495550"/>
          <p14:tracePt t="19406" x="6172200" y="2490788"/>
          <p14:tracePt t="19411" x="6188075" y="2479675"/>
          <p14:tracePt t="19418" x="6200775" y="2473325"/>
          <p14:tracePt t="19420" x="6211888" y="2473325"/>
          <p14:tracePt t="19425" x="6223000" y="2462213"/>
          <p14:tracePt t="19427" x="6227763" y="2462213"/>
          <p14:tracePt t="19429" x="6234113" y="2462213"/>
          <p14:tracePt t="19433" x="6249988" y="2462213"/>
          <p14:tracePt t="19439" x="6261100" y="2462213"/>
          <p14:tracePt t="19441" x="6278563" y="2455863"/>
          <p14:tracePt t="19443" x="6284913" y="2455863"/>
          <p14:tracePt t="19444" x="6289675" y="2455863"/>
          <p14:tracePt t="19446" x="6296025" y="2455863"/>
          <p14:tracePt t="19447" x="6300788" y="2455863"/>
          <p14:tracePt t="19448" x="6307138" y="2455863"/>
          <p14:tracePt t="19453" x="6323013" y="2455863"/>
          <p14:tracePt t="19454" x="6329363" y="2455863"/>
          <p14:tracePt t="19460" x="6346825" y="2455863"/>
          <p14:tracePt t="19462" x="6351588" y="2455863"/>
          <p14:tracePt t="19466" x="6357938" y="2455863"/>
          <p14:tracePt t="19467" x="6362700" y="2455863"/>
          <p14:tracePt t="19474" x="6373813" y="2455863"/>
          <p14:tracePt t="19482" x="6380163" y="2455863"/>
          <p14:tracePt t="19493" x="6380163" y="2462213"/>
          <p14:tracePt t="19497" x="6384925" y="2462213"/>
          <p14:tracePt t="19530" x="6384925" y="2466975"/>
          <p14:tracePt t="19552" x="6380163" y="2466975"/>
          <p14:tracePt t="19570" x="6373813" y="2462213"/>
          <p14:tracePt t="19582" x="6369050" y="2462213"/>
          <p14:tracePt t="26419" x="6380163" y="2466975"/>
          <p14:tracePt t="26425" x="6408738" y="2490788"/>
          <p14:tracePt t="26430" x="6435725" y="2506663"/>
          <p14:tracePt t="26433" x="6453188" y="2517775"/>
          <p14:tracePt t="26435" x="6492875" y="2546350"/>
          <p14:tracePt t="26437" x="6503988" y="2546350"/>
          <p14:tracePt t="26439" x="6519863" y="2563813"/>
          <p14:tracePt t="26442" x="6548438" y="2579688"/>
          <p14:tracePt t="26444" x="6570663" y="2590800"/>
          <p14:tracePt t="26445" x="6592888" y="2608263"/>
          <p14:tracePt t="26446" x="6599238" y="2619375"/>
          <p14:tracePt t="26451" x="6650038" y="2647950"/>
          <p14:tracePt t="26452" x="6677025" y="2663825"/>
          <p14:tracePt t="26454" x="6683375" y="2670175"/>
          <p14:tracePt t="26456" x="6700838" y="2687638"/>
          <p14:tracePt t="26457" x="6716713" y="2692400"/>
          <p14:tracePt t="26463" x="6773863" y="2732088"/>
          <p14:tracePt t="26466" x="6818313" y="2765425"/>
          <p14:tracePt t="26468" x="6851650" y="2787650"/>
          <p14:tracePt t="26470" x="6880225" y="2809875"/>
          <p14:tracePt t="26471" x="6902450" y="2822575"/>
          <p14:tracePt t="26474" x="6919913" y="2838450"/>
          <p14:tracePt t="26475" x="6931025" y="2849563"/>
          <p14:tracePt t="26476" x="6946900" y="2855913"/>
          <p14:tracePt t="26477" x="6953250" y="2867025"/>
          <p14:tracePt t="26479" x="6964363" y="2871788"/>
          <p14:tracePt t="26484" x="7026275" y="2917825"/>
          <p14:tracePt t="26485" x="7043738" y="2922588"/>
          <p14:tracePt t="26492" x="7105650" y="2973388"/>
          <p14:tracePt t="26494" x="7121525" y="2979738"/>
          <p14:tracePt t="26495" x="7154863" y="3006725"/>
          <p14:tracePt t="26497" x="7161213" y="3013075"/>
          <p14:tracePt t="26501" x="7223125" y="3057525"/>
          <p14:tracePt t="26503" x="7251700" y="3074988"/>
          <p14:tracePt t="26505" x="7267575" y="3092450"/>
          <p14:tracePt t="26507" x="7278688" y="3097213"/>
          <p14:tracePt t="26511" x="7340600" y="3141663"/>
          <p14:tracePt t="26515" x="7380288" y="3176588"/>
          <p14:tracePt t="26516" x="7419975" y="3203575"/>
          <p14:tracePt t="26518" x="7431088" y="3214688"/>
          <p14:tracePt t="26522" x="7470775" y="3249613"/>
          <p14:tracePt t="26523" x="7497763" y="3271838"/>
          <p14:tracePt t="26525" x="7532688" y="3294063"/>
          <p14:tracePt t="26526" x="7543800" y="3305175"/>
          <p14:tracePt t="26527" x="7559675" y="3316288"/>
          <p14:tracePt t="26529" x="7570788" y="3333750"/>
          <p14:tracePt t="26530" x="7594600" y="3349625"/>
          <p14:tracePt t="26532" x="7616825" y="3367088"/>
          <p14:tracePt t="26534" x="7627938" y="3378200"/>
          <p14:tracePt t="26537" x="7672388" y="3422650"/>
          <p14:tracePt t="26538" x="7700963" y="3440113"/>
          <p14:tracePt t="26540" x="7712075" y="3451225"/>
          <p14:tracePt t="26541" x="7723188" y="3462338"/>
          <p14:tracePt t="26543" x="7740650" y="3473450"/>
          <p14:tracePt t="26544" x="7767638" y="3502025"/>
          <p14:tracePt t="26545" x="7778750" y="3513138"/>
          <p14:tracePt t="26546" x="7791450" y="3524250"/>
          <p14:tracePt t="26553" x="7853363" y="3581400"/>
          <p14:tracePt t="26554" x="7858125" y="3592513"/>
          <p14:tracePt t="26555" x="7880350" y="3608388"/>
          <p14:tracePt t="26560" x="7926388" y="3654425"/>
          <p14:tracePt t="26564" x="7959725" y="3692525"/>
          <p14:tracePt t="26566" x="7975600" y="3716338"/>
          <p14:tracePt t="26568" x="7981950" y="3721100"/>
          <p14:tracePt t="26571" x="8010525" y="3743325"/>
          <p14:tracePt t="26572" x="8021638" y="3760788"/>
          <p14:tracePt t="26574" x="8021638" y="3765550"/>
          <p14:tracePt t="26575" x="8037513" y="3778250"/>
          <p14:tracePt t="26580" x="8054975" y="3800475"/>
          <p14:tracePt t="26586" x="8083550" y="3833813"/>
          <p14:tracePt t="26591" x="8088313" y="3844925"/>
          <p14:tracePt t="26592" x="8094663" y="3856038"/>
          <p14:tracePt t="26594" x="8099425" y="3862388"/>
          <p14:tracePt t="26600" x="8110538" y="3884613"/>
          <p14:tracePt t="26601" x="8110538" y="3889375"/>
          <p14:tracePt t="26603" x="8116888" y="3889375"/>
          <p14:tracePt t="26604" x="8116888" y="3895725"/>
          <p14:tracePt t="26606" x="8116888" y="3900488"/>
          <p14:tracePt t="26607" x="8116888" y="3906838"/>
          <p14:tracePt t="26608" x="8121650" y="3906838"/>
          <p14:tracePt t="26613" x="8128000" y="3929063"/>
          <p14:tracePt t="26620" x="8134350" y="3940175"/>
          <p14:tracePt t="26626" x="8134350" y="3951288"/>
          <p14:tracePt t="26628" x="8134350" y="3957638"/>
          <p14:tracePt t="26629" x="8134350" y="3962400"/>
          <p14:tracePt t="26635" x="8134350" y="3968750"/>
          <p14:tracePt t="26640" x="8134350" y="3973513"/>
          <p14:tracePt t="26647" x="8134350" y="3979863"/>
          <p14:tracePt t="26649" x="8128000" y="3979863"/>
          <p14:tracePt t="26665" x="8105775" y="3990975"/>
          <p14:tracePt t="26668" x="8099425" y="3990975"/>
          <p14:tracePt t="26672" x="8088313" y="3997325"/>
          <p14:tracePt t="26675" x="8083550" y="3997325"/>
          <p14:tracePt t="26677" x="8072438" y="4002088"/>
          <p14:tracePt t="26682" x="8061325" y="4002088"/>
          <p14:tracePt t="26684" x="8054975" y="4002088"/>
          <p14:tracePt t="26690" x="8032750" y="4013200"/>
          <p14:tracePt t="26691" x="8026400" y="4013200"/>
          <p14:tracePt t="26695" x="8010525" y="4013200"/>
          <p14:tracePt t="26697" x="8004175" y="4019550"/>
          <p14:tracePt t="26702" x="7975600" y="4019550"/>
          <p14:tracePt t="26710" x="7953375" y="4030663"/>
          <p14:tracePt t="26712" x="7942263" y="4030663"/>
          <p14:tracePt t="26714" x="7931150" y="4030663"/>
          <p14:tracePt t="26717" x="7908925" y="4035425"/>
          <p14:tracePt t="26719" x="7902575" y="4035425"/>
          <p14:tracePt t="26724" x="7880350" y="4035425"/>
          <p14:tracePt t="26726" x="7869238" y="4041775"/>
          <p14:tracePt t="26727" x="7864475" y="4041775"/>
          <p14:tracePt t="26728" x="7858125" y="4041775"/>
          <p14:tracePt t="26729" x="7853363" y="4048125"/>
          <p14:tracePt t="26731" x="7840663" y="4048125"/>
          <p14:tracePt t="26732" x="7824788" y="4048125"/>
          <p14:tracePt t="26733" x="7818438" y="4048125"/>
          <p14:tracePt t="26736" x="7807325" y="4048125"/>
          <p14:tracePt t="26738" x="7796213" y="4052888"/>
          <p14:tracePt t="26740" x="7773988" y="4052888"/>
          <p14:tracePt t="26744" x="7751763" y="4059238"/>
          <p14:tracePt t="26745" x="7734300" y="4059238"/>
          <p14:tracePt t="26747" x="7723188" y="4059238"/>
          <p14:tracePt t="26749" x="7712075" y="4059238"/>
          <p14:tracePt t="26750" x="7705725" y="4059238"/>
          <p14:tracePt t="26752" x="7683500" y="4059238"/>
          <p14:tracePt t="26754" x="7678738" y="4059238"/>
          <p14:tracePt t="26758" x="7656513" y="4064000"/>
          <p14:tracePt t="26760" x="7639050" y="4064000"/>
          <p14:tracePt t="26762" x="7621588" y="4064000"/>
          <p14:tracePt t="26767" x="7588250" y="4064000"/>
          <p14:tracePt t="26769" x="7577138" y="4064000"/>
          <p14:tracePt t="26772" x="7566025" y="4064000"/>
          <p14:tracePt t="26774" x="7543800" y="4064000"/>
          <p14:tracePt t="26777" x="7526338" y="4064000"/>
          <p14:tracePt t="26779" x="7521575" y="4064000"/>
          <p14:tracePt t="26781" x="7510463" y="4064000"/>
          <p14:tracePt t="26784" x="7493000" y="4064000"/>
          <p14:tracePt t="26788" x="7470775" y="4059238"/>
          <p14:tracePt t="26793" x="7453313" y="4048125"/>
          <p14:tracePt t="26794" x="7435850" y="4048125"/>
          <p14:tracePt t="26796" x="7435850" y="4041775"/>
          <p14:tracePt t="26802" x="7402513" y="4030663"/>
          <p14:tracePt t="26803" x="7397750" y="4024313"/>
          <p14:tracePt t="26804" x="7391400" y="4024313"/>
          <p14:tracePt t="26809" x="7369175" y="4008438"/>
          <p14:tracePt t="26811" x="7362825" y="4008438"/>
          <p14:tracePt t="26823" x="7313613" y="3973513"/>
          <p14:tracePt t="26824" x="7307263" y="3968750"/>
          <p14:tracePt t="26828" x="7289800" y="3957638"/>
          <p14:tracePt t="26830" x="7278688" y="3946525"/>
          <p14:tracePt t="26832" x="7273925" y="3940175"/>
          <p14:tracePt t="26834" x="7267575" y="3935413"/>
          <p14:tracePt t="26836" x="7256463" y="3924300"/>
          <p14:tracePt t="26840" x="7245350" y="3913188"/>
          <p14:tracePt t="26843" x="7227888" y="3900488"/>
          <p14:tracePt t="26849" x="7205663" y="3884613"/>
          <p14:tracePt t="26850" x="7205663" y="3873500"/>
          <p14:tracePt t="26852" x="7200900" y="3873500"/>
          <p14:tracePt t="26857" x="7183438" y="3862388"/>
          <p14:tracePt t="26858" x="7178675" y="3856038"/>
          <p14:tracePt t="26859" x="7178675" y="3851275"/>
          <p14:tracePt t="26864" x="7161213" y="3838575"/>
          <p14:tracePt t="26866" x="7154863" y="3838575"/>
          <p14:tracePt t="26868" x="7154863" y="3833813"/>
          <p14:tracePt t="26872" x="7143750" y="3822700"/>
          <p14:tracePt t="26873" x="7138988" y="3816350"/>
          <p14:tracePt t="26878" x="7127875" y="3811588"/>
          <p14:tracePt t="26880" x="7121525" y="3805238"/>
          <p14:tracePt t="26884" x="7116763" y="3800475"/>
          <p14:tracePt t="26886" x="7110413" y="3794125"/>
          <p14:tracePt t="26890" x="7099300" y="3783013"/>
          <p14:tracePt t="26892" x="7099300" y="3778250"/>
          <p14:tracePt t="26909" x="7070725" y="3743325"/>
          <p14:tracePt t="26912" x="7065963" y="3732213"/>
          <p14:tracePt t="26917" x="7059613" y="3721100"/>
          <p14:tracePt t="26920" x="7054850" y="3709988"/>
          <p14:tracePt t="26924" x="7048500" y="3705225"/>
          <p14:tracePt t="26927" x="7043738" y="3692525"/>
          <p14:tracePt t="26929" x="7043738" y="3687763"/>
          <p14:tracePt t="26931" x="7043738" y="3681413"/>
          <p14:tracePt t="26934" x="7032625" y="3665538"/>
          <p14:tracePt t="26939" x="7026275" y="3659188"/>
          <p14:tracePt t="26941" x="7019925" y="3648075"/>
          <p14:tracePt t="26945" x="7015163" y="3643313"/>
          <p14:tracePt t="26947" x="7008813" y="3643313"/>
          <p14:tracePt t="26953" x="7004050" y="3636963"/>
          <p14:tracePt t="26955" x="6997700" y="3630613"/>
          <p14:tracePt t="26960" x="6986588" y="3625850"/>
          <p14:tracePt t="26966" x="6981825" y="3625850"/>
          <p14:tracePt t="26982" x="6959600" y="3619500"/>
          <p14:tracePt t="26988" x="6953250" y="3619500"/>
          <p14:tracePt t="26991" x="6946900" y="3619500"/>
          <p14:tracePt t="26996" x="6935788" y="3619500"/>
          <p14:tracePt t="27002" x="6931025" y="3619500"/>
          <p14:tracePt t="27003" x="6924675" y="3619500"/>
          <p14:tracePt t="27009" x="6913563" y="3619500"/>
          <p14:tracePt t="27011" x="6913563" y="3625850"/>
          <p14:tracePt t="27016" x="6908800" y="3625850"/>
          <p14:tracePt t="27017" x="6902450" y="3625850"/>
          <p14:tracePt t="27022" x="6897688" y="3630613"/>
          <p14:tracePt t="27023" x="6891338" y="3630613"/>
          <p14:tracePt t="27028" x="6884988" y="3630613"/>
          <p14:tracePt t="27029" x="6880225" y="3630613"/>
          <p14:tracePt t="27037" x="6869113" y="3630613"/>
          <p14:tracePt t="27038" x="6862763" y="3630613"/>
          <p14:tracePt t="27042" x="6858000" y="3630613"/>
          <p14:tracePt t="27044" x="6851650" y="3630613"/>
          <p14:tracePt t="27045" x="6846888" y="3630613"/>
          <p14:tracePt t="27051" x="6835775" y="3630613"/>
          <p14:tracePt t="27053" x="6829425" y="3630613"/>
          <p14:tracePt t="27057" x="6824663" y="3630613"/>
          <p14:tracePt t="27059" x="6818313" y="3630613"/>
          <p14:tracePt t="27063" x="6811963" y="3630613"/>
          <p14:tracePt t="27065" x="6800850" y="3630613"/>
          <p14:tracePt t="27072" x="6789738" y="3630613"/>
          <p14:tracePt t="27073" x="6778625" y="3630613"/>
          <p14:tracePt t="27081" x="6773863" y="3630613"/>
          <p14:tracePt t="27084" x="6767513" y="3630613"/>
          <p14:tracePt t="27085" x="6756400" y="3630613"/>
          <p14:tracePt t="27089" x="6751638" y="3630613"/>
          <p14:tracePt t="27099" x="6727825" y="3630613"/>
          <p14:tracePt t="27106" x="6711950" y="3630613"/>
          <p14:tracePt t="27108" x="6700838" y="3630613"/>
          <p14:tracePt t="27112" x="6694488" y="3630613"/>
          <p14:tracePt t="27113" x="6689725" y="3630613"/>
          <p14:tracePt t="27115" x="6683375" y="3625850"/>
          <p14:tracePt t="27116" x="6677025" y="3625850"/>
          <p14:tracePt t="27120" x="6661150" y="3625850"/>
          <p14:tracePt t="27122" x="6661150" y="3619500"/>
          <p14:tracePt t="27128" x="6632575" y="3614738"/>
          <p14:tracePt t="27131" x="6616700" y="3608388"/>
          <p14:tracePt t="27132" x="6610350" y="3608388"/>
          <p14:tracePt t="27134" x="6592888" y="3603625"/>
          <p14:tracePt t="27135" x="6588125" y="3603625"/>
          <p14:tracePt t="27137" x="6581775" y="3597275"/>
          <p14:tracePt t="27142" x="6559550" y="3586163"/>
          <p14:tracePt t="27143" x="6548438" y="3586163"/>
          <p14:tracePt t="27144" x="6537325" y="3581400"/>
          <p14:tracePt t="27149" x="6519863" y="3575050"/>
          <p14:tracePt t="27155" x="6486525" y="3557588"/>
          <p14:tracePt t="27157" x="6475413" y="3552825"/>
          <p14:tracePt t="27159" x="6464300" y="3546475"/>
          <p14:tracePt t="27161" x="6453188" y="3541713"/>
          <p14:tracePt t="27162" x="6446838" y="3541713"/>
          <p14:tracePt t="27166" x="6430963" y="3530600"/>
          <p14:tracePt t="27169" x="6413500" y="3524250"/>
          <p14:tracePt t="27170" x="6413500" y="3519488"/>
          <p14:tracePt t="27174" x="6391275" y="3508375"/>
          <p14:tracePt t="27177" x="6384925" y="3502025"/>
          <p14:tracePt t="27178" x="6373813" y="3502025"/>
          <p14:tracePt t="27179" x="6373813" y="3495675"/>
          <p14:tracePt t="27184" x="6357938" y="3484563"/>
          <p14:tracePt t="27185" x="6351588" y="3484563"/>
          <p14:tracePt t="27186" x="6346825" y="3479800"/>
          <p14:tracePt t="27192" x="6323013" y="3462338"/>
          <p14:tracePt t="27194" x="6323013" y="3457575"/>
          <p14:tracePt t="27198" x="6311900" y="3446463"/>
          <p14:tracePt t="27203" x="6296025" y="3435350"/>
          <p14:tracePt t="27205" x="6296025" y="3429000"/>
          <p14:tracePt t="27206" x="6289675" y="3422650"/>
          <p14:tracePt t="27211" x="6284913" y="3417888"/>
          <p14:tracePt t="27217" x="6278563" y="3406775"/>
          <p14:tracePt t="27220" x="6273800" y="3400425"/>
          <p14:tracePt t="27226" x="6267450" y="3400425"/>
          <p14:tracePt t="27237" x="6267450" y="3395663"/>
          <p14:tracePt t="27245" x="6267450" y="3389313"/>
          <p14:tracePt t="27251" x="6261100" y="3389313"/>
          <p14:tracePt t="27268" x="6261100" y="3384550"/>
          <p14:tracePt t="27275" x="6261100" y="3378200"/>
          <p14:tracePt t="27284" x="6261100" y="3373438"/>
          <p14:tracePt t="27294" x="6261100" y="3367088"/>
          <p14:tracePt t="27303" x="6261100" y="3362325"/>
          <p14:tracePt t="27308" x="6261100" y="3355975"/>
          <p14:tracePt t="27317" x="6261100" y="3349625"/>
          <p14:tracePt t="27331" x="6261100" y="3344863"/>
          <p14:tracePt t="27344" x="6267450" y="3344863"/>
          <p14:tracePt t="27348" x="6273800" y="3344863"/>
          <p14:tracePt t="27355" x="6278563" y="3344863"/>
          <p14:tracePt t="27357" x="6289675" y="3349625"/>
          <p14:tracePt t="27360" x="6296025" y="3349625"/>
          <p14:tracePt t="27361" x="6296025" y="3355975"/>
          <p14:tracePt t="27363" x="6300788" y="3362325"/>
          <p14:tracePt t="27364" x="6307138" y="3362325"/>
          <p14:tracePt t="27365" x="6311900" y="3367088"/>
          <p14:tracePt t="27370" x="6323013" y="3373438"/>
          <p14:tracePt t="27371" x="6334125" y="3384550"/>
          <p14:tracePt t="27373" x="6340475" y="3384550"/>
          <p14:tracePt t="27378" x="6362700" y="3400425"/>
          <p14:tracePt t="27381" x="6369050" y="3406775"/>
          <p14:tracePt t="27382" x="6373813" y="3406775"/>
          <p14:tracePt t="27384" x="6391275" y="3417888"/>
          <p14:tracePt t="27386" x="6396038" y="3417888"/>
          <p14:tracePt t="27387" x="6408738" y="3422650"/>
          <p14:tracePt t="27389" x="6413500" y="3422650"/>
          <p14:tracePt t="27391" x="6435725" y="3435350"/>
          <p14:tracePt t="27394" x="6442075" y="3440113"/>
          <p14:tracePt t="27395" x="6453188" y="3440113"/>
          <p14:tracePt t="27397" x="6464300" y="3446463"/>
          <p14:tracePt t="27402" x="6492875" y="3457575"/>
          <p14:tracePt t="27403" x="6497638" y="3457575"/>
          <p14:tracePt t="27405" x="6508750" y="3462338"/>
          <p14:tracePt t="27406" x="6530975" y="3468688"/>
          <p14:tracePt t="27407" x="6537325" y="3468688"/>
          <p14:tracePt t="27413" x="6577013" y="3479800"/>
          <p14:tracePt t="27415" x="6588125" y="3479800"/>
          <p14:tracePt t="27418" x="6616700" y="3484563"/>
          <p14:tracePt t="27420" x="6621463" y="3484563"/>
          <p14:tracePt t="27425" x="6665913" y="3495675"/>
          <p14:tracePt t="27427" x="6677025" y="3495675"/>
          <p14:tracePt t="27429" x="6689725" y="3495675"/>
          <p14:tracePt t="27430" x="6700838" y="3495675"/>
          <p14:tracePt t="27434" x="6734175" y="3495675"/>
          <p14:tracePt t="27435" x="6751638" y="3502025"/>
          <p14:tracePt t="27437" x="6756400" y="3502025"/>
          <p14:tracePt t="27440" x="6789738" y="3502025"/>
          <p14:tracePt t="27443" x="6811963" y="3508375"/>
          <p14:tracePt t="27444" x="6824663" y="3508375"/>
          <p14:tracePt t="27449" x="6880225" y="3508375"/>
          <p14:tracePt t="27450" x="6897688" y="3508375"/>
          <p14:tracePt t="27453" x="6919913" y="3508375"/>
          <p14:tracePt t="27454" x="6946900" y="3513138"/>
          <p14:tracePt t="27456" x="6970713" y="3513138"/>
          <p14:tracePt t="27461" x="7026275" y="3513138"/>
          <p14:tracePt t="27462" x="7059613" y="3513138"/>
          <p14:tracePt t="27467" x="7110413" y="3513138"/>
          <p14:tracePt t="27469" x="7150100" y="3513138"/>
          <p14:tracePt t="27470" x="7167563" y="3513138"/>
          <p14:tracePt t="27471" x="7194550" y="3508375"/>
          <p14:tracePt t="27476" x="7267575" y="3502025"/>
          <p14:tracePt t="27478" x="7278688" y="3502025"/>
          <p14:tracePt t="27479" x="7289800" y="3495675"/>
          <p14:tracePt t="27483" x="7335838" y="3490913"/>
          <p14:tracePt t="27487" x="7351713" y="3484563"/>
          <p14:tracePt t="27488" x="7419975" y="3473450"/>
          <p14:tracePt t="27490" x="7435850" y="3473450"/>
          <p14:tracePt t="27491" x="7453313" y="3468688"/>
          <p14:tracePt t="27493" x="7464425" y="3468688"/>
          <p14:tracePt t="27499" x="7515225" y="3457575"/>
          <p14:tracePt t="27501" x="7532688" y="3451225"/>
          <p14:tracePt t="27502" x="7554913" y="3451225"/>
          <p14:tracePt t="27505" x="7566025" y="3451225"/>
          <p14:tracePt t="27507" x="7583488" y="3446463"/>
          <p14:tracePt t="27508" x="7594600" y="3446463"/>
          <p14:tracePt t="27510" x="7599363" y="3446463"/>
          <p14:tracePt t="27511" x="7605713" y="3446463"/>
          <p14:tracePt t="27512" x="7616825" y="3440113"/>
          <p14:tracePt t="27517" x="7632700" y="3440113"/>
          <p14:tracePt t="27523" x="7650163" y="3440113"/>
          <p14:tracePt t="27524" x="7656513" y="3440113"/>
          <p14:tracePt t="27529" x="7661275" y="3440113"/>
          <p14:tracePt t="27536" x="7667625" y="3440113"/>
          <p14:tracePt t="27543" x="7672388" y="3440113"/>
          <p14:tracePt t="27569" x="7672388" y="3435350"/>
          <p14:tracePt t="27579" x="7672388" y="3429000"/>
          <p14:tracePt t="27584" x="7667625" y="3417888"/>
          <p14:tracePt t="27590" x="7667625" y="3411538"/>
          <p14:tracePt t="27594" x="7661275" y="3406775"/>
          <p14:tracePt t="27599" x="7656513" y="3395663"/>
          <p14:tracePt t="27601" x="7656513" y="3389313"/>
          <p14:tracePt t="27603" x="7650163" y="3389313"/>
          <p14:tracePt t="27607" x="7650163" y="3384550"/>
          <p14:tracePt t="27612" x="7650163" y="3378200"/>
          <p14:tracePt t="27617" x="7650163" y="3367088"/>
          <p14:tracePt t="27622" x="7650163" y="3362325"/>
          <p14:tracePt t="27626" x="7650163" y="3349625"/>
          <p14:tracePt t="27634" x="7650163" y="3327400"/>
          <p14:tracePt t="27636" x="7650163" y="3322638"/>
          <p14:tracePt t="27641" x="7650163" y="3311525"/>
          <p14:tracePt t="27643" x="7650163" y="3300413"/>
          <p14:tracePt t="27647" x="7650163" y="3287713"/>
          <p14:tracePt t="27655" x="7656513" y="3265488"/>
          <p14:tracePt t="27656" x="7656513" y="3260725"/>
          <p14:tracePt t="27662" x="7656513" y="3243263"/>
          <p14:tracePt t="27668" x="7650163" y="3232150"/>
          <p14:tracePt t="27675" x="7643813" y="3221038"/>
          <p14:tracePt t="27678" x="7639050" y="3221038"/>
          <p14:tracePt t="27679" x="7639050" y="3214688"/>
          <p14:tracePt t="27684" x="7627938" y="3209925"/>
          <p14:tracePt t="27690" x="7616825" y="3203575"/>
          <p14:tracePt t="27692" x="7610475" y="3203575"/>
          <p14:tracePt t="27694" x="7605713" y="3203575"/>
          <p14:tracePt t="27699" x="7594600" y="3198813"/>
          <p14:tracePt t="27702" x="7588250" y="3198813"/>
          <p14:tracePt t="27704" x="7570788" y="3187700"/>
          <p14:tracePt t="27710" x="7554913" y="3181350"/>
          <p14:tracePt t="27712" x="7548563" y="3181350"/>
          <p14:tracePt t="27716" x="7537450" y="3181350"/>
          <p14:tracePt t="27718" x="7532688" y="3181350"/>
          <p14:tracePt t="27719" x="7526338" y="3176588"/>
          <p14:tracePt t="27723" x="7515225" y="3170238"/>
          <p14:tracePt t="27725" x="7497763" y="3170238"/>
          <p14:tracePt t="27726" x="7497763" y="3165475"/>
          <p14:tracePt t="27727" x="7493000" y="3165475"/>
          <p14:tracePt t="27728" x="7486650" y="3165475"/>
          <p14:tracePt t="27732" x="7475538" y="3165475"/>
          <p14:tracePt t="27733" x="7470775" y="3159125"/>
          <p14:tracePt t="27734" x="7464425" y="3159125"/>
          <p14:tracePt t="27736" x="7464425" y="3152775"/>
          <p14:tracePt t="27741" x="7448550" y="3152775"/>
          <p14:tracePt t="27745" x="7435850" y="3148013"/>
          <p14:tracePt t="27747" x="7431088" y="3141663"/>
          <p14:tracePt t="27748" x="7424738" y="3141663"/>
          <p14:tracePt t="27750" x="7419975" y="3141663"/>
          <p14:tracePt t="27754" x="7413625" y="3136900"/>
          <p14:tracePt t="27758" x="7408863" y="3130550"/>
          <p14:tracePt t="27760" x="7397750" y="3125788"/>
          <p14:tracePt t="27762" x="7391400" y="3119438"/>
          <p14:tracePt t="27767" x="7386638" y="3119438"/>
          <p14:tracePt t="27768" x="7386638" y="3114675"/>
          <p14:tracePt t="27772" x="7380288" y="3108325"/>
          <p14:tracePt t="27779" x="7375525" y="3103563"/>
          <p14:tracePt t="27782" x="7375525" y="3097213"/>
          <p14:tracePt t="27783" x="7375525" y="3092450"/>
          <p14:tracePt t="27787" x="7375525" y="3086100"/>
          <p14:tracePt t="27790" x="7375525" y="3079750"/>
          <p14:tracePt t="27793" x="7375525" y="3074988"/>
          <p14:tracePt t="27798" x="7375525" y="3063875"/>
          <p14:tracePt t="27801" x="7375525" y="3057525"/>
          <p14:tracePt t="27806" x="7375525" y="3052763"/>
          <p14:tracePt t="27809" x="7380288" y="3041650"/>
          <p14:tracePt t="27814" x="7386638" y="3030538"/>
          <p14:tracePt t="27815" x="7391400" y="3024188"/>
          <p14:tracePt t="27816" x="7391400" y="3019425"/>
          <p14:tracePt t="27822" x="7402513" y="3006725"/>
          <p14:tracePt t="27824" x="7402513" y="3001963"/>
          <p14:tracePt t="27825" x="7408863" y="2995613"/>
          <p14:tracePt t="27829" x="7413625" y="2984500"/>
          <p14:tracePt t="27830" x="7424738" y="2979738"/>
          <p14:tracePt t="27833" x="7424738" y="2973388"/>
          <p14:tracePt t="27837" x="7442200" y="2957513"/>
          <p14:tracePt t="27841" x="7453313" y="2940050"/>
          <p14:tracePt t="27843" x="7464425" y="2933700"/>
          <p14:tracePt t="27849" x="7493000" y="2917825"/>
          <p14:tracePt t="27850" x="7497763" y="2906713"/>
          <p14:tracePt t="27852" x="7504113" y="2906713"/>
          <p14:tracePt t="27853" x="7515225" y="2900363"/>
          <p14:tracePt t="27858" x="7537450" y="2884488"/>
          <p14:tracePt t="27860" x="7548563" y="2884488"/>
          <p14:tracePt t="27864" x="7566025" y="2871788"/>
          <p14:tracePt t="27865" x="7577138" y="2867025"/>
          <p14:tracePt t="27867" x="7583488" y="2867025"/>
          <p14:tracePt t="27868" x="7594600" y="2860675"/>
          <p14:tracePt t="27873" x="7621588" y="2849563"/>
          <p14:tracePt t="27877" x="7650163" y="2849563"/>
          <p14:tracePt t="27878" x="7661275" y="2849563"/>
          <p14:tracePt t="27883" x="7678738" y="2844800"/>
          <p14:tracePt t="27884" x="7700963" y="2844800"/>
          <p14:tracePt t="27886" x="7705725" y="2844800"/>
          <p14:tracePt t="27888" x="7723188" y="2844800"/>
          <p14:tracePt t="27890" x="7729538" y="2844800"/>
          <p14:tracePt t="27892" x="7745413" y="2844800"/>
          <p14:tracePt t="27893" x="7756525" y="2844800"/>
          <p14:tracePt t="27897" x="7785100" y="2855913"/>
          <p14:tracePt t="27899" x="7791450" y="2855913"/>
          <p14:tracePt t="27900" x="7802563" y="2860675"/>
          <p14:tracePt t="27901" x="7807325" y="2867025"/>
          <p14:tracePt t="27907" x="7840663" y="2884488"/>
          <p14:tracePt t="27908" x="7858125" y="2895600"/>
          <p14:tracePt t="27910" x="7864475" y="2900363"/>
          <p14:tracePt t="27912" x="7875588" y="2906713"/>
          <p14:tracePt t="27913" x="7886700" y="2917825"/>
          <p14:tracePt t="27915" x="7891463" y="2922588"/>
          <p14:tracePt t="27916" x="7902575" y="2933700"/>
          <p14:tracePt t="27918" x="7926388" y="2951163"/>
          <p14:tracePt t="27920" x="7931150" y="2957513"/>
          <p14:tracePt t="27921" x="7937500" y="2968625"/>
          <p14:tracePt t="27922" x="7948613" y="2968625"/>
          <p14:tracePt t="27927" x="7981950" y="3013075"/>
          <p14:tracePt t="27930" x="7993063" y="3030538"/>
          <p14:tracePt t="27932" x="8010525" y="3046413"/>
          <p14:tracePt t="27933" x="8021638" y="3052763"/>
          <p14:tracePt t="27936" x="8032750" y="3068638"/>
          <p14:tracePt t="27938" x="8037513" y="3074988"/>
          <p14:tracePt t="27943" x="8077200" y="3130550"/>
          <p14:tracePt t="27944" x="8083550" y="3136900"/>
          <p14:tracePt t="27949" x="8110538" y="3181350"/>
          <p14:tracePt t="27950" x="8116888" y="3187700"/>
          <p14:tracePt t="27956" x="8134350" y="3221038"/>
          <p14:tracePt t="27959" x="8139113" y="3232150"/>
          <p14:tracePt t="27961" x="8145463" y="3249613"/>
          <p14:tracePt t="27962" x="8150225" y="3254375"/>
          <p14:tracePt t="27964" x="8150225" y="3260725"/>
          <p14:tracePt t="27968" x="8161338" y="3287713"/>
          <p14:tracePt t="27970" x="8161338" y="3294063"/>
          <p14:tracePt t="27971" x="8167688" y="3300413"/>
          <p14:tracePt t="27978" x="8167688" y="3322638"/>
          <p14:tracePt t="27980" x="8167688" y="3327400"/>
          <p14:tracePt t="27983" x="8167688" y="3344863"/>
          <p14:tracePt t="27987" x="8167688" y="3349625"/>
          <p14:tracePt t="27988" x="8167688" y="3355975"/>
          <p14:tracePt t="27990" x="8167688" y="3367088"/>
          <p14:tracePt t="27991" x="8167688" y="3373438"/>
          <p14:tracePt t="27997" x="8161338" y="3384550"/>
          <p14:tracePt t="27998" x="8156575" y="3389313"/>
          <p14:tracePt t="28001" x="8156575" y="3395663"/>
          <p14:tracePt t="28003" x="8150225" y="3400425"/>
          <p14:tracePt t="28009" x="8145463" y="3406775"/>
          <p14:tracePt t="28015" x="8134350" y="3417888"/>
          <p14:tracePt t="28016" x="8128000" y="3417888"/>
          <p14:tracePt t="28017" x="8121650" y="3417888"/>
          <p14:tracePt t="28018" x="8121650" y="3422650"/>
          <p14:tracePt t="28024" x="8110538" y="3429000"/>
          <p14:tracePt t="28026" x="8105775" y="3429000"/>
          <p14:tracePt t="28031" x="8088313" y="3435350"/>
          <p14:tracePt t="28033" x="8083550" y="3435350"/>
          <p14:tracePt t="28037" x="8072438" y="3440113"/>
          <p14:tracePt t="28042" x="8061325" y="3446463"/>
          <p14:tracePt t="28044" x="8048625" y="3446463"/>
          <p14:tracePt t="28046" x="8043863" y="3446463"/>
          <p14:tracePt t="28051" x="8032750" y="3446463"/>
          <p14:tracePt t="28052" x="8021638" y="3446463"/>
          <p14:tracePt t="28056" x="8010525" y="3451225"/>
          <p14:tracePt t="28064" x="7993063" y="3451225"/>
          <p14:tracePt t="28065" x="7986713" y="3451225"/>
          <p14:tracePt t="28072" x="7970838" y="3451225"/>
          <p14:tracePt t="28078" x="7953375" y="3451225"/>
          <p14:tracePt t="28086" x="7942263" y="3451225"/>
          <p14:tracePt t="28094" x="7931150" y="3451225"/>
          <p14:tracePt t="28096" x="7926388" y="3451225"/>
          <p14:tracePt t="28101" x="7920038" y="3451225"/>
          <p14:tracePt t="28105" x="7913688" y="3446463"/>
          <p14:tracePt t="28107" x="7908925" y="3446463"/>
          <p14:tracePt t="28112" x="7902575" y="3446463"/>
          <p14:tracePt t="28114" x="7902575" y="3440113"/>
          <p14:tracePt t="28119" x="7897813" y="3440113"/>
          <p14:tracePt t="28122" x="7886700" y="3435350"/>
          <p14:tracePt t="28124" x="7886700" y="3429000"/>
          <p14:tracePt t="28128" x="7880350" y="3429000"/>
          <p14:tracePt t="28133" x="7875588" y="3422650"/>
          <p14:tracePt t="28135" x="7875588" y="3417888"/>
          <p14:tracePt t="28140" x="7869238" y="3411538"/>
          <p14:tracePt t="28141" x="7869238" y="3406775"/>
          <p14:tracePt t="28147" x="7858125" y="3395663"/>
          <p14:tracePt t="28158" x="7858125" y="3367088"/>
          <p14:tracePt t="28162" x="7853363" y="3355975"/>
          <p14:tracePt t="28164" x="7853363" y="3344863"/>
          <p14:tracePt t="28170" x="7853363" y="3333750"/>
          <p14:tracePt t="28171" x="7853363" y="3322638"/>
          <p14:tracePt t="28175" x="7853363" y="3316288"/>
          <p14:tracePt t="28176" x="7853363" y="3305175"/>
          <p14:tracePt t="28178" x="7853363" y="3300413"/>
          <p14:tracePt t="28182" x="7853363" y="3282950"/>
          <p14:tracePt t="28183" x="7853363" y="3276600"/>
          <p14:tracePt t="28184" x="7853363" y="3271838"/>
          <p14:tracePt t="28188" x="7853363" y="3260725"/>
          <p14:tracePt t="28196" x="7858125" y="3243263"/>
          <p14:tracePt t="28197" x="7864475" y="3243263"/>
          <p14:tracePt t="28202" x="7875588" y="3238500"/>
          <p14:tracePt t="28204" x="7875588" y="3232150"/>
          <p14:tracePt t="28210" x="7880350" y="3232150"/>
          <p14:tracePt t="28211" x="7880350" y="3227388"/>
          <p14:tracePt t="28212" x="7886700" y="3227388"/>
          <p14:tracePt t="28218" x="7897813" y="3221038"/>
          <p14:tracePt t="28219" x="7902575" y="3221038"/>
          <p14:tracePt t="28224" x="7913688" y="3221038"/>
          <p14:tracePt t="28238" x="7948613" y="3227388"/>
          <p14:tracePt t="28241" x="7959725" y="3227388"/>
          <p14:tracePt t="28244" x="7964488" y="3232150"/>
          <p14:tracePt t="28247" x="7981950" y="3238500"/>
          <p14:tracePt t="28251" x="7986713" y="3243263"/>
          <p14:tracePt t="28252" x="7993063" y="3249613"/>
          <p14:tracePt t="28253" x="7999413" y="3254375"/>
          <p14:tracePt t="28255" x="8004175" y="3260725"/>
          <p14:tracePt t="28259" x="8015288" y="3271838"/>
          <p14:tracePt t="28261" x="8021638" y="3271838"/>
          <p14:tracePt t="28265" x="8026400" y="3282950"/>
          <p14:tracePt t="28272" x="8032750" y="3300413"/>
          <p14:tracePt t="28279" x="8032750" y="3311525"/>
          <p14:tracePt t="28280" x="8037513" y="3316288"/>
          <p14:tracePt t="28287" x="8037513" y="3333750"/>
          <p14:tracePt t="28289" x="8037513" y="3338513"/>
          <p14:tracePt t="28290" x="8037513" y="3344863"/>
          <p14:tracePt t="28296" x="8037513" y="3349625"/>
          <p14:tracePt t="28297" x="8037513" y="3355975"/>
          <p14:tracePt t="28298" x="8032750" y="3362325"/>
          <p14:tracePt t="28301" x="8032750" y="3367088"/>
          <p14:tracePt t="28306" x="8026400" y="3373438"/>
          <p14:tracePt t="28308" x="8021638" y="3373438"/>
          <p14:tracePt t="28309" x="8015288" y="3384550"/>
          <p14:tracePt t="28315" x="8010525" y="3389313"/>
          <p14:tracePt t="28321" x="8004175" y="3395663"/>
          <p14:tracePt t="28327" x="7993063" y="3400425"/>
          <p14:tracePt t="28328" x="7986713" y="3406775"/>
          <p14:tracePt t="28335" x="7975600" y="3411538"/>
          <p14:tracePt t="28336" x="7970838" y="3411538"/>
          <p14:tracePt t="28339" x="7970838" y="3417888"/>
          <p14:tracePt t="28340" x="7964488" y="3417888"/>
          <p14:tracePt t="28344" x="7959725" y="3417888"/>
          <p14:tracePt t="28349" x="7948613" y="3422650"/>
          <p14:tracePt t="28350" x="7942263" y="3422650"/>
          <p14:tracePt t="28356" x="7926388" y="3422650"/>
          <p14:tracePt t="28362" x="7920038" y="3422650"/>
          <p14:tracePt t="28364" x="7908925" y="3422650"/>
          <p14:tracePt t="28365" x="7902575" y="3422650"/>
          <p14:tracePt t="28369" x="7897813" y="3422650"/>
          <p14:tracePt t="28377" x="7875588" y="3422650"/>
          <p14:tracePt t="28383" x="7864475" y="3422650"/>
          <p14:tracePt t="28398" x="7840663" y="3422650"/>
          <p14:tracePt t="28404" x="7829550" y="3417888"/>
          <p14:tracePt t="28412" x="7824788" y="3417888"/>
          <p14:tracePt t="28414" x="7824788" y="3411538"/>
          <p14:tracePt t="28419" x="7824788" y="3406775"/>
          <p14:tracePt t="28425" x="7818438" y="3406775"/>
          <p14:tracePt t="28432" x="7818438" y="3400425"/>
          <p14:tracePt t="28462" x="7818438" y="3395663"/>
          <p14:tracePt t="32714" x="7818438" y="3400425"/>
          <p14:tracePt t="32724" x="7818438" y="3435350"/>
          <p14:tracePt t="32727" x="7818438" y="3440113"/>
          <p14:tracePt t="32730" x="7818438" y="3451225"/>
          <p14:tracePt t="32733" x="7813675" y="3462338"/>
          <p14:tracePt t="32807" x="7847013" y="3794125"/>
          <p14:tracePt t="32809" x="7847013" y="3800475"/>
          <p14:tracePt t="32812" x="7853363" y="3805238"/>
          <p14:tracePt t="32817" x="7853363" y="3822700"/>
          <p14:tracePt t="32820" x="7858125" y="3827463"/>
          <p14:tracePt t="32825" x="7864475" y="3851275"/>
          <p14:tracePt t="32827" x="7869238" y="3851275"/>
          <p14:tracePt t="32828" x="7869238" y="3862388"/>
          <p14:tracePt t="32830" x="7875588" y="3867150"/>
          <p14:tracePt t="32833" x="7875588" y="3873500"/>
          <p14:tracePt t="32837" x="7880350" y="3895725"/>
          <p14:tracePt t="32841" x="7886700" y="3913188"/>
          <p14:tracePt t="32848" x="7897813" y="3940175"/>
          <p14:tracePt t="32851" x="7897813" y="3951288"/>
          <p14:tracePt t="32852" x="7897813" y="3957638"/>
          <p14:tracePt t="32856" x="7902575" y="3973513"/>
          <p14:tracePt t="32858" x="7902575" y="3979863"/>
          <p14:tracePt t="32862" x="7908925" y="3997325"/>
          <p14:tracePt t="32864" x="7908925" y="4013200"/>
          <p14:tracePt t="32865" x="7913688" y="4024313"/>
          <p14:tracePt t="32870" x="7913688" y="4035425"/>
          <p14:tracePt t="32876" x="7913688" y="4064000"/>
          <p14:tracePt t="32878" x="7920038" y="4075113"/>
          <p14:tracePt t="32883" x="7920038" y="4086225"/>
          <p14:tracePt t="32886" x="7926388" y="4108450"/>
          <p14:tracePt t="32890" x="7926388" y="4132263"/>
          <p14:tracePt t="32893" x="7926388" y="4143375"/>
          <p14:tracePt t="32894" x="7926388" y="4148138"/>
          <p14:tracePt t="32896" x="7926388" y="4154488"/>
          <p14:tracePt t="32898" x="7926388" y="4159250"/>
          <p14:tracePt t="32899" x="7926388" y="4165600"/>
          <p14:tracePt t="32904" x="7931150" y="4181475"/>
          <p14:tracePt t="32906" x="7931150" y="4198938"/>
          <p14:tracePt t="32912" x="7931150" y="4216400"/>
          <p14:tracePt t="32913" x="7931150" y="4221163"/>
          <p14:tracePt t="32914" x="7931150" y="4227513"/>
          <p14:tracePt t="32918" x="7937500" y="4238625"/>
          <p14:tracePt t="32919" x="7937500" y="4243388"/>
          <p14:tracePt t="32920" x="7937500" y="4256088"/>
          <p14:tracePt t="32925" x="7942263" y="4271963"/>
          <p14:tracePt t="32927" x="7942263" y="4283075"/>
          <p14:tracePt t="32929" x="7942263" y="4289425"/>
          <p14:tracePt t="32930" x="7942263" y="4294188"/>
          <p14:tracePt t="32934" x="7942263" y="4311650"/>
          <p14:tracePt t="32935" x="7942263" y="4322763"/>
          <p14:tracePt t="32937" x="7942263" y="4329113"/>
          <p14:tracePt t="32938" x="7942263" y="4340225"/>
          <p14:tracePt t="32940" x="7942263" y="4344988"/>
          <p14:tracePt t="32942" x="7942263" y="4356100"/>
          <p14:tracePt t="32946" x="7942263" y="4373563"/>
          <p14:tracePt t="32947" x="7942263" y="4384675"/>
          <p14:tracePt t="32948" x="7942263" y="4391025"/>
          <p14:tracePt t="32954" x="7942263" y="4429125"/>
          <p14:tracePt t="32955" x="7937500" y="4435475"/>
          <p14:tracePt t="32957" x="7937500" y="4451350"/>
          <p14:tracePt t="32960" x="7931150" y="4468813"/>
          <p14:tracePt t="32961" x="7931150" y="4479925"/>
          <p14:tracePt t="32963" x="7926388" y="4491038"/>
          <p14:tracePt t="32965" x="7920038" y="4502150"/>
          <p14:tracePt t="32966" x="7920038" y="4513263"/>
          <p14:tracePt t="32968" x="7913688" y="4524375"/>
          <p14:tracePt t="32969" x="7908925" y="4537075"/>
          <p14:tracePt t="32971" x="7908925" y="4541838"/>
          <p14:tracePt t="32974" x="7897813" y="4570413"/>
          <p14:tracePt t="32975" x="7891463" y="4575175"/>
          <p14:tracePt t="32980" x="7886700" y="4592638"/>
          <p14:tracePt t="32981" x="7880350" y="4603750"/>
          <p14:tracePt t="32983" x="7875588" y="4610100"/>
          <p14:tracePt t="32987" x="7864475" y="4625975"/>
          <p14:tracePt t="32989" x="7864475" y="4632325"/>
          <p14:tracePt t="32994" x="7853363" y="4648200"/>
          <p14:tracePt t="32995" x="7847013" y="4654550"/>
          <p14:tracePt t="32997" x="7840663" y="4654550"/>
          <p14:tracePt t="32998" x="7840663" y="4659313"/>
          <p14:tracePt t="33003" x="7829550" y="4672013"/>
          <p14:tracePt t="33005" x="7824788" y="4676775"/>
          <p14:tracePt t="33006" x="7818438" y="4676775"/>
          <p14:tracePt t="33008" x="7818438" y="4683125"/>
          <p14:tracePt t="33012" x="7807325" y="4687888"/>
          <p14:tracePt t="33015" x="7802563" y="4694238"/>
          <p14:tracePt t="33022" x="7791450" y="4699000"/>
          <p14:tracePt t="33024" x="7785100" y="4699000"/>
          <p14:tracePt t="33028" x="7773988" y="4705350"/>
          <p14:tracePt t="33043" x="7740650" y="4716463"/>
          <p14:tracePt t="33046" x="7729538" y="4716463"/>
          <p14:tracePt t="33049" x="7723188" y="4721225"/>
          <p14:tracePt t="33051" x="7718425" y="4721225"/>
          <p14:tracePt t="33052" x="7712075" y="4721225"/>
          <p14:tracePt t="33057" x="7705725" y="4721225"/>
          <p14:tracePt t="33058" x="7700963" y="4721225"/>
          <p14:tracePt t="33063" x="7689850" y="4721225"/>
          <p14:tracePt t="33065" x="7678738" y="4721225"/>
          <p14:tracePt t="33071" x="7661275" y="4727575"/>
          <p14:tracePt t="33073" x="7656513" y="4727575"/>
          <p14:tracePt t="33074" x="7650163" y="4727575"/>
          <p14:tracePt t="33078" x="7632700" y="4727575"/>
          <p14:tracePt t="33082" x="7627938" y="4727575"/>
          <p14:tracePt t="33084" x="7621588" y="4727575"/>
          <p14:tracePt t="33087" x="7610475" y="4727575"/>
          <p14:tracePt t="33090" x="7594600" y="4727575"/>
          <p14:tracePt t="33098" x="7570788" y="4727575"/>
          <p14:tracePt t="33099" x="7559675" y="4727575"/>
          <p14:tracePt t="33105" x="7548563" y="4727575"/>
          <p14:tracePt t="33106" x="7532688" y="4727575"/>
          <p14:tracePt t="33107" x="7526338" y="4727575"/>
          <p14:tracePt t="33123" x="7442200" y="4716463"/>
          <p14:tracePt t="33128" x="7413625" y="4716463"/>
          <p14:tracePt t="33131" x="7397750" y="4716463"/>
          <p14:tracePt t="33133" x="7391400" y="4716463"/>
          <p14:tracePt t="33134" x="7380288" y="4716463"/>
          <p14:tracePt t="33138" x="7362825" y="4716463"/>
          <p14:tracePt t="33141" x="7340600" y="4716463"/>
          <p14:tracePt t="33142" x="7335838" y="4716463"/>
          <p14:tracePt t="33147" x="7302500" y="4727575"/>
          <p14:tracePt t="33149" x="7289800" y="4727575"/>
          <p14:tracePt t="33153" x="7273925" y="4727575"/>
          <p14:tracePt t="33154" x="7267575" y="4733925"/>
          <p14:tracePt t="33156" x="7262813" y="4733925"/>
          <p14:tracePt t="33162" x="7234238" y="4738688"/>
          <p14:tracePt t="33164" x="7223125" y="4745038"/>
          <p14:tracePt t="33169" x="7200900" y="4749800"/>
          <p14:tracePt t="33171" x="7189788" y="4749800"/>
          <p14:tracePt t="33173" x="7178675" y="4756150"/>
          <p14:tracePt t="33178" x="7161213" y="4760913"/>
          <p14:tracePt t="33181" x="7150100" y="4760913"/>
          <p14:tracePt t="33183" x="7132638" y="4767263"/>
          <p14:tracePt t="33189" x="7110413" y="4767263"/>
          <p14:tracePt t="33190" x="7105650" y="4772025"/>
          <p14:tracePt t="33193" x="7092950" y="4772025"/>
          <p14:tracePt t="33195" x="7088188" y="4778375"/>
          <p14:tracePt t="33197" x="7081838" y="4778375"/>
          <p14:tracePt t="33201" x="7065963" y="4778375"/>
          <p14:tracePt t="33205" x="7048500" y="4783138"/>
          <p14:tracePt t="33209" x="7043738" y="4783138"/>
          <p14:tracePt t="33210" x="7032625" y="4789488"/>
          <p14:tracePt t="33212" x="7026275" y="4789488"/>
          <p14:tracePt t="33213" x="7019925" y="4789488"/>
          <p14:tracePt t="33217" x="7004050" y="4789488"/>
          <p14:tracePt t="33219" x="6997700" y="4794250"/>
          <p14:tracePt t="33220" x="6986588" y="4794250"/>
          <p14:tracePt t="33221" x="6986588" y="4800600"/>
          <p14:tracePt t="33226" x="6964363" y="4800600"/>
          <p14:tracePt t="33227" x="6953250" y="4806950"/>
          <p14:tracePt t="33237" x="6919913" y="4811713"/>
          <p14:tracePt t="33239" x="6913563" y="4818063"/>
          <p14:tracePt t="33241" x="6902450" y="4818063"/>
          <p14:tracePt t="33242" x="6897688" y="4818063"/>
          <p14:tracePt t="33246" x="6880225" y="4822825"/>
          <p14:tracePt t="33251" x="6862763" y="4822825"/>
          <p14:tracePt t="33252" x="6858000" y="4829175"/>
          <p14:tracePt t="33258" x="6840538" y="4829175"/>
          <p14:tracePt t="33260" x="6835775" y="4829175"/>
          <p14:tracePt t="33266" x="6811963" y="4833938"/>
          <p14:tracePt t="33268" x="6807200" y="4833938"/>
          <p14:tracePt t="33272" x="6796088" y="4833938"/>
          <p14:tracePt t="33274" x="6789738" y="4833938"/>
          <p14:tracePt t="33279" x="6773863" y="4833938"/>
          <p14:tracePt t="33281" x="6762750" y="4833938"/>
          <p14:tracePt t="33285" x="6745288" y="4833938"/>
          <p14:tracePt t="33286" x="6738938" y="4833938"/>
          <p14:tracePt t="33288" x="6734175" y="4833938"/>
          <p14:tracePt t="33293" x="6723063" y="4833938"/>
          <p14:tracePt t="33294" x="6716713" y="4833938"/>
          <p14:tracePt t="33295" x="6711950" y="4833938"/>
          <p14:tracePt t="33297" x="6705600" y="4833938"/>
          <p14:tracePt t="33298" x="6694488" y="4833938"/>
          <p14:tracePt t="33302" x="6677025" y="4833938"/>
          <p14:tracePt t="33303" x="6665913" y="4833938"/>
          <p14:tracePt t="33305" x="6661150" y="4833938"/>
          <p14:tracePt t="33308" x="6643688" y="4829175"/>
          <p14:tracePt t="33309" x="6638925" y="4829175"/>
          <p14:tracePt t="33316" x="6604000" y="4822825"/>
          <p14:tracePt t="33318" x="6592888" y="4822825"/>
          <p14:tracePt t="33320" x="6588125" y="4818063"/>
          <p14:tracePt t="33321" x="6570663" y="4818063"/>
          <p14:tracePt t="33325" x="6542088" y="4806950"/>
          <p14:tracePt t="33329" x="6519863" y="4794250"/>
          <p14:tracePt t="33331" x="6515100" y="4794250"/>
          <p14:tracePt t="33335" x="6481763" y="4783138"/>
          <p14:tracePt t="33338" x="6464300" y="4778375"/>
          <p14:tracePt t="33342" x="6442075" y="4767263"/>
          <p14:tracePt t="33344" x="6430963" y="4760913"/>
          <p14:tracePt t="33345" x="6419850" y="4756150"/>
          <p14:tracePt t="33347" x="6413500" y="4756150"/>
          <p14:tracePt t="33351" x="6396038" y="4745038"/>
          <p14:tracePt t="33355" x="6362700" y="4727575"/>
          <p14:tracePt t="33356" x="6346825" y="4721225"/>
          <p14:tracePt t="33357" x="6346825" y="4716463"/>
          <p14:tracePt t="33362" x="6311900" y="4699000"/>
          <p14:tracePt t="33364" x="6300788" y="4694238"/>
          <p14:tracePt t="33366" x="6300788" y="4687888"/>
          <p14:tracePt t="33367" x="6289675" y="4683125"/>
          <p14:tracePt t="33369" x="6284913" y="4683125"/>
          <p14:tracePt t="33370" x="6273800" y="4672013"/>
          <p14:tracePt t="33372" x="6267450" y="4672013"/>
          <p14:tracePt t="33376" x="6238875" y="4654550"/>
          <p14:tracePt t="33378" x="6234113" y="4648200"/>
          <p14:tracePt t="33379" x="6223000" y="4643438"/>
          <p14:tracePt t="33381" x="6205538" y="4625975"/>
          <p14:tracePt t="33387" x="6172200" y="4603750"/>
          <p14:tracePt t="33391" x="6149975" y="4586288"/>
          <p14:tracePt t="33392" x="6132513" y="4581525"/>
          <p14:tracePt t="33394" x="6121400" y="4564063"/>
          <p14:tracePt t="33399" x="6088063" y="4548188"/>
          <p14:tracePt t="33400" x="6081713" y="4541838"/>
          <p14:tracePt t="33401" x="6065838" y="4530725"/>
          <p14:tracePt t="33403" x="6053138" y="4524375"/>
          <p14:tracePt t="33404" x="6037263" y="4513263"/>
          <p14:tracePt t="33406" x="6026150" y="4508500"/>
          <p14:tracePt t="33408" x="6015038" y="4497388"/>
          <p14:tracePt t="33414" x="5964238" y="4468813"/>
          <p14:tracePt t="33416" x="5953125" y="4464050"/>
          <p14:tracePt t="33420" x="5924550" y="4440238"/>
          <p14:tracePt t="33422" x="5907088" y="4435475"/>
          <p14:tracePt t="33423" x="5902325" y="4429125"/>
          <p14:tracePt t="33428" x="5873750" y="4413250"/>
          <p14:tracePt t="33429" x="5862638" y="4413250"/>
          <p14:tracePt t="33431" x="5857875" y="4413250"/>
          <p14:tracePt t="33434" x="5822950" y="4395788"/>
          <p14:tracePt t="33436" x="5811838" y="4395788"/>
          <p14:tracePt t="33438" x="5811838" y="4391025"/>
          <p14:tracePt t="33439" x="5789613" y="4378325"/>
          <p14:tracePt t="33441" x="5783263" y="4378325"/>
          <p14:tracePt t="33445" x="5761038" y="4373563"/>
          <p14:tracePt t="33446" x="5745163" y="4362450"/>
          <p14:tracePt t="33453" x="5727700" y="4362450"/>
          <p14:tracePt t="33454" x="5710238" y="4356100"/>
          <p14:tracePt t="33460" x="5683250" y="4344988"/>
          <p14:tracePt t="33475" x="5632450" y="4322763"/>
          <p14:tracePt t="33482" x="5614988" y="4316413"/>
          <p14:tracePt t="33484" x="5610225" y="4316413"/>
          <p14:tracePt t="33488" x="5603875" y="4311650"/>
          <p14:tracePt t="33489" x="5599113" y="4311650"/>
          <p14:tracePt t="33490" x="5592763" y="4305300"/>
          <p14:tracePt t="33495" x="5588000" y="4300538"/>
          <p14:tracePt t="33501" x="5575300" y="4294188"/>
          <p14:tracePt t="33503" x="5570538" y="4289425"/>
          <p14:tracePt t="33509" x="5564188" y="4278313"/>
          <p14:tracePt t="33515" x="5559425" y="4271963"/>
          <p14:tracePt t="33516" x="5553075" y="4271963"/>
          <p14:tracePt t="33517" x="5548313" y="4267200"/>
          <p14:tracePt t="33522" x="5541963" y="4256088"/>
          <p14:tracePt t="33531" x="5530850" y="4238625"/>
          <p14:tracePt t="33537" x="5526088" y="4221163"/>
          <p14:tracePt t="33538" x="5519738" y="4216400"/>
          <p14:tracePt t="33543" x="5514975" y="4205288"/>
          <p14:tracePt t="33545" x="5514975" y="4198938"/>
          <p14:tracePt t="33546" x="5508625" y="4187825"/>
          <p14:tracePt t="33548" x="5502275" y="4181475"/>
          <p14:tracePt t="33553" x="5497513" y="4159250"/>
          <p14:tracePt t="33559" x="5491163" y="4143375"/>
          <p14:tracePt t="33563" x="5486400" y="4125913"/>
          <p14:tracePt t="33565" x="5480050" y="4108450"/>
          <p14:tracePt t="33568" x="5475288" y="4097338"/>
          <p14:tracePt t="33570" x="5468938" y="4092575"/>
          <p14:tracePt t="33571" x="5468938" y="4070350"/>
          <p14:tracePt t="33572" x="5464175" y="4064000"/>
          <p14:tracePt t="33580" x="5453063" y="4030663"/>
          <p14:tracePt t="33581" x="5453063" y="4013200"/>
          <p14:tracePt t="33587" x="5440363" y="3986213"/>
          <p14:tracePt t="33591" x="5440363" y="3962400"/>
          <p14:tracePt t="33593" x="5435600" y="3946525"/>
          <p14:tracePt t="33594" x="5429250" y="3935413"/>
          <p14:tracePt t="33598" x="5429250" y="3917950"/>
          <p14:tracePt t="33601" x="5418138" y="3889375"/>
          <p14:tracePt t="33603" x="5418138" y="3878263"/>
          <p14:tracePt t="33607" x="5407025" y="3851275"/>
          <p14:tracePt t="33614" x="5391150" y="3800475"/>
          <p14:tracePt t="33617" x="5384800" y="3783013"/>
          <p14:tracePt t="33620" x="5380038" y="3749675"/>
          <p14:tracePt t="33622" x="5373688" y="3743325"/>
          <p14:tracePt t="33625" x="5367338" y="3727450"/>
          <p14:tracePt t="33627" x="5362575" y="3716338"/>
          <p14:tracePt t="33628" x="5362575" y="3709988"/>
          <p14:tracePt t="33632" x="5356225" y="3692525"/>
          <p14:tracePt t="33641" x="5340350" y="3654425"/>
          <p14:tracePt t="33643" x="5334000" y="3648075"/>
          <p14:tracePt t="33645" x="5334000" y="3643313"/>
          <p14:tracePt t="33650" x="5334000" y="3630613"/>
          <p14:tracePt t="33655" x="5334000" y="3619500"/>
          <p14:tracePt t="33661" x="5334000" y="3608388"/>
          <p14:tracePt t="33667" x="5334000" y="3597275"/>
          <p14:tracePt t="33674" x="5334000" y="3592513"/>
          <p14:tracePt t="33675" x="5334000" y="3586163"/>
          <p14:tracePt t="33681" x="5334000" y="3575050"/>
          <p14:tracePt t="33688" x="5334000" y="3570288"/>
          <p14:tracePt t="33697" x="5334000" y="3557588"/>
          <p14:tracePt t="33699" x="5334000" y="3552825"/>
          <p14:tracePt t="33701" x="5334000" y="3546475"/>
          <p14:tracePt t="33705" x="5334000" y="3541713"/>
          <p14:tracePt t="33710" x="5334000" y="3535363"/>
          <p14:tracePt t="33716" x="5334000" y="3524250"/>
          <p14:tracePt t="33718" x="5340350" y="3519488"/>
          <p14:tracePt t="33724" x="5345113" y="3513138"/>
          <p14:tracePt t="33730" x="5351463" y="3495675"/>
          <p14:tracePt t="33732" x="5351463" y="3490913"/>
          <p14:tracePt t="33733" x="5356225" y="3490913"/>
          <p14:tracePt t="33738" x="5362575" y="3479800"/>
          <p14:tracePt t="33745" x="5373688" y="3468688"/>
          <p14:tracePt t="33751" x="5384800" y="3457575"/>
          <p14:tracePt t="33753" x="5391150" y="3457575"/>
          <p14:tracePt t="33758" x="5402263" y="3446463"/>
          <p14:tracePt t="33760" x="5407025" y="3446463"/>
          <p14:tracePt t="33765" x="5413375" y="3446463"/>
          <p14:tracePt t="33767" x="5418138" y="3440113"/>
          <p14:tracePt t="33773" x="5435600" y="3440113"/>
          <p14:tracePt t="33774" x="5440363" y="3440113"/>
          <p14:tracePt t="33775" x="5440363" y="3435350"/>
          <p14:tracePt t="33777" x="5446713" y="3435350"/>
          <p14:tracePt t="33781" x="5457825" y="3435350"/>
          <p14:tracePt t="33782" x="5468938" y="3435350"/>
          <p14:tracePt t="33787" x="5491163" y="3435350"/>
          <p14:tracePt t="33788" x="5502275" y="3435350"/>
          <p14:tracePt t="33789" x="5508625" y="3435350"/>
          <p14:tracePt t="33791" x="5519738" y="3435350"/>
          <p14:tracePt t="33795" x="5553075" y="3435350"/>
          <p14:tracePt t="33796" x="5559425" y="3435350"/>
          <p14:tracePt t="33797" x="5581650" y="3435350"/>
          <p14:tracePt t="33802" x="5637213" y="3435350"/>
          <p14:tracePt t="33807" x="5694363" y="3435350"/>
          <p14:tracePt t="33808" x="5716588" y="3435350"/>
          <p14:tracePt t="33810" x="5761038" y="3435350"/>
          <p14:tracePt t="33812" x="5778500" y="3435350"/>
          <p14:tracePt t="33814" x="5795963" y="3435350"/>
          <p14:tracePt t="33815" x="5822950" y="3435350"/>
          <p14:tracePt t="33818" x="5891213" y="3435350"/>
          <p14:tracePt t="33820" x="5907088" y="3435350"/>
          <p14:tracePt t="33822" x="5946775" y="3435350"/>
          <p14:tracePt t="33823" x="5969000" y="3435350"/>
          <p14:tracePt t="33826" x="6015038" y="3440113"/>
          <p14:tracePt t="33830" x="6092825" y="3440113"/>
          <p14:tracePt t="33831" x="6121400" y="3440113"/>
          <p14:tracePt t="33833" x="6138863" y="3440113"/>
          <p14:tracePt t="33837" x="6211888" y="3446463"/>
          <p14:tracePt t="33838" x="6238875" y="3446463"/>
          <p14:tracePt t="33841" x="6245225" y="3446463"/>
          <p14:tracePt t="33842" x="6296025" y="3451225"/>
          <p14:tracePt t="33844" x="6311900" y="3451225"/>
          <p14:tracePt t="33848" x="6351588" y="3457575"/>
          <p14:tracePt t="33850" x="6396038" y="3462338"/>
          <p14:tracePt t="33851" x="6413500" y="3468688"/>
          <p14:tracePt t="33852" x="6442075" y="3468688"/>
          <p14:tracePt t="33854" x="6446838" y="3468688"/>
          <p14:tracePt t="33855" x="6475413" y="3479800"/>
          <p14:tracePt t="33857" x="6492875" y="3484563"/>
          <p14:tracePt t="33859" x="6530975" y="3490913"/>
          <p14:tracePt t="33860" x="6565900" y="3502025"/>
          <p14:tracePt t="33866" x="6627813" y="3519488"/>
          <p14:tracePt t="33867" x="6677025" y="3530600"/>
          <p14:tracePt t="33869" x="6694488" y="3535363"/>
          <p14:tracePt t="33870" x="6716713" y="3541713"/>
          <p14:tracePt t="33873" x="6773863" y="3557588"/>
          <p14:tracePt t="33874" x="6796088" y="3570288"/>
          <p14:tracePt t="33876" x="6807200" y="3575050"/>
          <p14:tracePt t="33877" x="6858000" y="3592513"/>
          <p14:tracePt t="33878" x="6891338" y="3603625"/>
          <p14:tracePt t="33881" x="6924675" y="3614738"/>
          <p14:tracePt t="33882" x="6953250" y="3619500"/>
          <p14:tracePt t="33884" x="7004050" y="3643313"/>
          <p14:tracePt t="33886" x="7032625" y="3648075"/>
          <p14:tracePt t="33887" x="7043738" y="3648075"/>
          <p14:tracePt t="33895" x="7189788" y="3692525"/>
          <p14:tracePt t="33898" x="7245350" y="3716338"/>
          <p14:tracePt t="33900" x="7267575" y="3721100"/>
          <p14:tracePt t="33901" x="7278688" y="3727450"/>
          <p14:tracePt t="33903" x="7285038" y="3727450"/>
          <p14:tracePt t="33908" x="7358063" y="3749675"/>
          <p14:tracePt t="33915" x="7391400" y="3760788"/>
          <p14:tracePt t="33918" x="7402513" y="3765550"/>
          <p14:tracePt t="33924" x="7408863" y="3771900"/>
          <p14:tracePt t="33932" x="7408863" y="3778250"/>
          <p14:tracePt t="33942" x="7402513" y="3778250"/>
          <p14:tracePt t="33946" x="7397750" y="3778250"/>
          <p14:tracePt t="33949" x="7386638" y="3778250"/>
          <p14:tracePt t="33952" x="7380288" y="3778250"/>
          <p14:tracePt t="33954" x="7369175" y="3778250"/>
          <p14:tracePt t="33955" x="7362825" y="3778250"/>
          <p14:tracePt t="33960" x="7346950" y="3778250"/>
          <p14:tracePt t="33962" x="7335838" y="3765550"/>
          <p14:tracePt t="33963" x="7329488" y="3765550"/>
          <p14:tracePt t="33965" x="7318375" y="3765550"/>
          <p14:tracePt t="33969" x="7302500" y="3754438"/>
          <p14:tracePt t="33975" x="7262813" y="3743325"/>
          <p14:tracePt t="33976" x="7245350" y="3738563"/>
          <p14:tracePt t="33978" x="7240588" y="3732213"/>
          <p14:tracePt t="33979" x="7234238" y="3727450"/>
          <p14:tracePt t="33983" x="7200900" y="3716338"/>
          <p14:tracePt t="33985" x="7183438" y="3709988"/>
          <p14:tracePt t="33987" x="7183438" y="3705225"/>
          <p14:tracePt t="33989" x="7161213" y="3698875"/>
          <p14:tracePt t="33990" x="7150100" y="3692525"/>
          <p14:tracePt t="33991" x="7138988" y="3687763"/>
          <p14:tracePt t="33992" x="7127875" y="3681413"/>
          <p14:tracePt t="33994" x="7121525" y="3681413"/>
          <p14:tracePt t="33995" x="7105650" y="3676650"/>
          <p14:tracePt t="33997" x="7099300" y="3670300"/>
          <p14:tracePt t="33998" x="7081838" y="3665538"/>
          <p14:tracePt t="34000" x="7077075" y="3659188"/>
          <p14:tracePt t="34001" x="7065963" y="3659188"/>
          <p14:tracePt t="34007" x="7026275" y="3643313"/>
          <p14:tracePt t="34009" x="7004050" y="3630613"/>
          <p14:tracePt t="34011" x="6981825" y="3619500"/>
          <p14:tracePt t="34013" x="6970713" y="3614738"/>
          <p14:tracePt t="34015" x="6953250" y="3608388"/>
          <p14:tracePt t="34017" x="6942138" y="3597275"/>
          <p14:tracePt t="34018" x="6931025" y="3597275"/>
          <p14:tracePt t="34019" x="6913563" y="3581400"/>
          <p14:tracePt t="34021" x="6902450" y="3581400"/>
          <p14:tracePt t="34023" x="6891338" y="3570288"/>
          <p14:tracePt t="34023" x="6880225" y="3570288"/>
          <p14:tracePt t="34025" x="6873875" y="3563938"/>
          <p14:tracePt t="34030" x="6829425" y="3535363"/>
          <p14:tracePt t="34036" x="6796088" y="3519488"/>
          <p14:tracePt t="34038" x="6767513" y="3502025"/>
          <p14:tracePt t="34039" x="6751638" y="3490913"/>
          <p14:tracePt t="34041" x="6745288" y="3484563"/>
          <p14:tracePt t="34042" x="6734175" y="3479800"/>
          <p14:tracePt t="34045" x="6716713" y="3468688"/>
          <p14:tracePt t="34046" x="6694488" y="3457575"/>
          <p14:tracePt t="34048" x="6689725" y="3451225"/>
          <p14:tracePt t="34052" x="6654800" y="3435350"/>
          <p14:tracePt t="34057" x="6638925" y="3422650"/>
          <p14:tracePt t="34060" x="6621463" y="3422650"/>
          <p14:tracePt t="34061" x="6610350" y="3417888"/>
          <p14:tracePt t="34066" x="6592888" y="3406775"/>
          <p14:tracePt t="34070" x="6577013" y="3406775"/>
          <p14:tracePt t="34072" x="6565900" y="3400425"/>
          <p14:tracePt t="34078" x="6542088" y="3400425"/>
          <p14:tracePt t="34081" x="6530975" y="3395663"/>
          <p14:tracePt t="34082" x="6526213" y="3395663"/>
          <p14:tracePt t="34086" x="6515100" y="3395663"/>
          <p14:tracePt t="34087" x="6508750" y="3395663"/>
          <p14:tracePt t="34091" x="6497638" y="3395663"/>
          <p14:tracePt t="34093" x="6486525" y="3389313"/>
          <p14:tracePt t="34095" x="6481763" y="3389313"/>
          <p14:tracePt t="34096" x="6469063" y="3389313"/>
          <p14:tracePt t="34098" x="6464300" y="3389313"/>
          <p14:tracePt t="34102" x="6453188" y="3389313"/>
          <p14:tracePt t="34106" x="6442075" y="3389313"/>
          <p14:tracePt t="34108" x="6435725" y="3389313"/>
          <p14:tracePt t="34109" x="6430963" y="3389313"/>
          <p14:tracePt t="34113" x="6419850" y="3389313"/>
          <p14:tracePt t="34114" x="6413500" y="3389313"/>
          <p14:tracePt t="34116" x="6408738" y="3389313"/>
          <p14:tracePt t="34120" x="6396038" y="3389313"/>
          <p14:tracePt t="34122" x="6396038" y="3384550"/>
          <p14:tracePt t="34123" x="6391275" y="3384550"/>
          <p14:tracePt t="34125" x="6384925" y="3384550"/>
          <p14:tracePt t="34132" x="6369050" y="3378200"/>
          <p14:tracePt t="34133" x="6362700" y="3378200"/>
          <p14:tracePt t="34135" x="6357938" y="3378200"/>
          <p14:tracePt t="34142" x="6346825" y="3373438"/>
          <p14:tracePt t="34145" x="6340475" y="3373438"/>
          <p14:tracePt t="34149" x="6329363" y="3373438"/>
          <p14:tracePt t="34153" x="6323013" y="3367088"/>
          <p14:tracePt t="34157" x="6307138" y="3362325"/>
          <p14:tracePt t="34160" x="6300788" y="3362325"/>
          <p14:tracePt t="34165" x="6284913" y="3355975"/>
          <p14:tracePt t="34170" x="6256338" y="3344863"/>
          <p14:tracePt t="34173" x="6245225" y="3344863"/>
          <p14:tracePt t="34175" x="6234113" y="3338513"/>
          <p14:tracePt t="34179" x="6211888" y="3333750"/>
          <p14:tracePt t="34180" x="6205538" y="3327400"/>
          <p14:tracePt t="34185" x="6176963" y="3322638"/>
          <p14:tracePt t="34188" x="6165850" y="3311525"/>
          <p14:tracePt t="34190" x="6143625" y="3305175"/>
          <p14:tracePt t="34193" x="6126163" y="3294063"/>
          <p14:tracePt t="34196" x="6115050" y="3287713"/>
          <p14:tracePt t="34198" x="6099175" y="3276600"/>
          <p14:tracePt t="34203" x="6088063" y="3271838"/>
          <p14:tracePt t="34207" x="6053138" y="3254375"/>
          <p14:tracePt t="34211" x="6030913" y="3238500"/>
          <p14:tracePt t="34214" x="6019800" y="3232150"/>
          <p14:tracePt t="34217" x="6008688" y="3221038"/>
          <p14:tracePt t="34220" x="6003925" y="3214688"/>
          <p14:tracePt t="34225" x="5986463" y="3209925"/>
          <p14:tracePt t="34229" x="5980113" y="3192463"/>
          <p14:tracePt t="34240" x="5964238" y="3176588"/>
          <p14:tracePt t="34243" x="5964238" y="3170238"/>
          <p14:tracePt t="34253" x="5957888" y="3148013"/>
          <p14:tracePt t="34257" x="5957888" y="3141663"/>
          <p14:tracePt t="34264" x="5957888" y="3125788"/>
          <p14:tracePt t="34272" x="5957888" y="3114675"/>
          <p14:tracePt t="34279" x="5964238" y="3103563"/>
          <p14:tracePt t="34284" x="5975350" y="3086100"/>
          <p14:tracePt t="34288" x="5980113" y="3086100"/>
          <p14:tracePt t="34289" x="5986463" y="3079750"/>
          <p14:tracePt t="34299" x="6003925" y="3063875"/>
          <p14:tracePt t="34300" x="6015038" y="3063875"/>
          <p14:tracePt t="34303" x="6019800" y="3057525"/>
          <p14:tracePt t="34309" x="6037263" y="3052763"/>
          <p14:tracePt t="34312" x="6042025" y="3052763"/>
          <p14:tracePt t="34317" x="6059488" y="3052763"/>
          <p14:tracePt t="34319" x="6070600" y="3052763"/>
          <p14:tracePt t="34324" x="6088063" y="3052763"/>
          <p14:tracePt t="34326" x="6092825" y="3052763"/>
          <p14:tracePt t="34327" x="6103938" y="3057525"/>
          <p14:tracePt t="34329" x="6115050" y="3063875"/>
          <p14:tracePt t="34331" x="6121400" y="3068638"/>
          <p14:tracePt t="34336" x="6154738" y="3086100"/>
          <p14:tracePt t="34338" x="6165850" y="3092450"/>
          <p14:tracePt t="34344" x="6200775" y="3114675"/>
          <p14:tracePt t="34345" x="6205538" y="3119438"/>
          <p14:tracePt t="34348" x="6223000" y="3125788"/>
          <p14:tracePt t="34351" x="6245225" y="3148013"/>
          <p14:tracePt t="34352" x="6249988" y="3152775"/>
          <p14:tracePt t="34353" x="6256338" y="3159125"/>
          <p14:tracePt t="34358" x="6278563" y="3181350"/>
          <p14:tracePt t="34366" x="6311900" y="3227388"/>
          <p14:tracePt t="34368" x="6311900" y="3232150"/>
          <p14:tracePt t="34371" x="6323013" y="3254375"/>
          <p14:tracePt t="34376" x="6323013" y="3265488"/>
          <p14:tracePt t="34377" x="6329363" y="3276600"/>
          <p14:tracePt t="34384" x="6334125" y="3305175"/>
          <p14:tracePt t="34386" x="6334125" y="3311525"/>
          <p14:tracePt t="34390" x="6334125" y="3327400"/>
          <p14:tracePt t="34392" x="6334125" y="3333750"/>
          <p14:tracePt t="34397" x="6329363" y="3344863"/>
          <p14:tracePt t="34398" x="6329363" y="3355975"/>
          <p14:tracePt t="34400" x="6323013" y="3355975"/>
          <p14:tracePt t="34401" x="6323013" y="3362325"/>
          <p14:tracePt t="34405" x="6311900" y="3367088"/>
          <p14:tracePt t="34406" x="6311900" y="3378200"/>
          <p14:tracePt t="34407" x="6307138" y="3378200"/>
          <p14:tracePt t="34413" x="6296025" y="3389313"/>
          <p14:tracePt t="34414" x="6289675" y="3395663"/>
          <p14:tracePt t="34416" x="6284913" y="3395663"/>
          <p14:tracePt t="34418" x="6278563" y="3406775"/>
          <p14:tracePt t="34420" x="6273800" y="3406775"/>
          <p14:tracePt t="34421" x="6261100" y="3411538"/>
          <p14:tracePt t="34426" x="6245225" y="3422650"/>
          <p14:tracePt t="34428" x="6238875" y="3422650"/>
          <p14:tracePt t="34432" x="6223000" y="3429000"/>
          <p14:tracePt t="34434" x="6211888" y="3429000"/>
          <p14:tracePt t="34435" x="6205538" y="3429000"/>
          <p14:tracePt t="34436" x="6205538" y="3435350"/>
          <p14:tracePt t="34437" x="6194425" y="3435350"/>
          <p14:tracePt t="34441" x="6183313" y="3440113"/>
          <p14:tracePt t="34443" x="6154738" y="3440113"/>
          <p14:tracePt t="34448" x="6132513" y="3446463"/>
          <p14:tracePt t="34453" x="6110288" y="3451225"/>
          <p14:tracePt t="34454" x="6099175" y="3451225"/>
          <p14:tracePt t="34456" x="6092825" y="3451225"/>
          <p14:tracePt t="34461" x="6070600" y="3451225"/>
          <p14:tracePt t="34462" x="6065838" y="3451225"/>
          <p14:tracePt t="34464" x="6053138" y="3451225"/>
          <p14:tracePt t="34466" x="6048375" y="3451225"/>
          <p14:tracePt t="34468" x="6042025" y="3451225"/>
          <p14:tracePt t="34472" x="6026150" y="3451225"/>
          <p14:tracePt t="34476" x="6019800" y="3451225"/>
          <p14:tracePt t="34477" x="6015038" y="3451225"/>
          <p14:tracePt t="34481" x="6003925" y="3446463"/>
          <p14:tracePt t="34487" x="5997575" y="3446463"/>
          <p14:tracePt t="34490" x="5991225" y="3440113"/>
          <p14:tracePt t="34494" x="5986463" y="3440113"/>
          <p14:tracePt t="34501" x="5980113" y="3435350"/>
          <p14:tracePt t="34509" x="5980113" y="3422650"/>
          <p14:tracePt t="34515" x="5980113" y="3417888"/>
          <p14:tracePt t="34523" x="5980113" y="3400425"/>
          <p14:tracePt t="34527" x="5980113" y="3395663"/>
          <p14:tracePt t="34531" x="5991225" y="3384550"/>
          <p14:tracePt t="34538" x="5997575" y="3367088"/>
          <p14:tracePt t="34540" x="6003925" y="3367088"/>
          <p14:tracePt t="34542" x="6008688" y="3367088"/>
          <p14:tracePt t="34544" x="6015038" y="3362325"/>
          <p14:tracePt t="34547" x="6019800" y="3349625"/>
          <p14:tracePt t="34551" x="6026150" y="3344863"/>
          <p14:tracePt t="34552" x="6030913" y="3344863"/>
          <p14:tracePt t="34557" x="6037263" y="3338513"/>
          <p14:tracePt t="34558" x="6042025" y="3338513"/>
          <p14:tracePt t="34563" x="6048375" y="3333750"/>
          <p14:tracePt t="34564" x="6053138" y="3327400"/>
          <p14:tracePt t="34570" x="6065838" y="3327400"/>
          <p14:tracePt t="34580" x="6081713" y="3322638"/>
          <p14:tracePt t="34583" x="6088063" y="3322638"/>
          <p14:tracePt t="34586" x="6092825" y="3322638"/>
          <p14:tracePt t="34594" x="6103938" y="3322638"/>
          <p14:tracePt t="34599" x="6110288" y="3322638"/>
          <p14:tracePt t="34605" x="6115050" y="3322638"/>
          <p14:tracePt t="39538" x="6115050" y="3316288"/>
          <p14:tracePt t="39546" x="6115050" y="3300413"/>
          <p14:tracePt t="39555" x="6115050" y="3276600"/>
          <p14:tracePt t="39558" x="6115050" y="3265488"/>
          <p14:tracePt t="39561" x="6115050" y="3260725"/>
          <p14:tracePt t="39563" x="6115050" y="3249613"/>
          <p14:tracePt t="39565" x="6115050" y="3243263"/>
          <p14:tracePt t="39569" x="6110288" y="3227388"/>
          <p14:tracePt t="39571" x="6110288" y="3214688"/>
          <p14:tracePt t="39574" x="6103938" y="3209925"/>
          <p14:tracePt t="39578" x="6099175" y="3198813"/>
          <p14:tracePt t="39580" x="6099175" y="3187700"/>
          <p14:tracePt t="39586" x="6092825" y="3165475"/>
          <p14:tracePt t="39588" x="6092825" y="3159125"/>
          <p14:tracePt t="39592" x="6081713" y="3136900"/>
          <p14:tracePt t="39598" x="6076950" y="3119438"/>
          <p14:tracePt t="39601" x="6070600" y="3103563"/>
          <p14:tracePt t="39602" x="6065838" y="3097213"/>
          <p14:tracePt t="39604" x="6065838" y="3092450"/>
          <p14:tracePt t="39605" x="6059488" y="3086100"/>
          <p14:tracePt t="39606" x="6053138" y="3074988"/>
          <p14:tracePt t="39612" x="6048375" y="3063875"/>
          <p14:tracePt t="39613" x="6042025" y="3052763"/>
          <p14:tracePt t="39616" x="6037263" y="3041650"/>
          <p14:tracePt t="39617" x="6030913" y="3035300"/>
          <p14:tracePt t="39619" x="6030913" y="3030538"/>
          <p14:tracePt t="39620" x="6026150" y="3024188"/>
          <p14:tracePt t="39621" x="6026150" y="3019425"/>
          <p14:tracePt t="39623" x="6026150" y="3013075"/>
          <p14:tracePt t="39624" x="6019800" y="3006725"/>
          <p14:tracePt t="39626" x="6015038" y="3006725"/>
          <p14:tracePt t="39627" x="6015038" y="3001963"/>
          <p14:tracePt t="39635" x="6003925" y="2979738"/>
          <p14:tracePt t="39640" x="5991225" y="2962275"/>
          <p14:tracePt t="39647" x="5986463" y="2944813"/>
          <p14:tracePt t="39653" x="5980113" y="2933700"/>
          <p14:tracePt t="39661" x="5980113" y="2922588"/>
          <p14:tracePt t="39663" x="5975350" y="2922588"/>
          <p14:tracePt t="39667" x="5975350" y="2917825"/>
          <p14:tracePt t="39675" x="5975350" y="2911475"/>
          <p14:tracePt t="39690" x="5975350" y="2906713"/>
          <p14:tracePt t="39697" x="5980113" y="2900363"/>
          <p14:tracePt t="39699" x="5986463" y="2900363"/>
          <p14:tracePt t="39702" x="5997575" y="2900363"/>
          <p14:tracePt t="39705" x="6003925" y="2900363"/>
          <p14:tracePt t="39869" x="6727825" y="3322638"/>
          <p14:tracePt t="39873" x="6738938" y="3327400"/>
          <p14:tracePt t="39876" x="6738938" y="3333750"/>
          <p14:tracePt t="39882" x="6745288" y="3333750"/>
          <p14:tracePt t="39933" x="6745288" y="3338513"/>
          <p14:tracePt t="39938" x="6738938" y="3338513"/>
          <p14:tracePt t="39945" x="6727825" y="3338513"/>
          <p14:tracePt t="39955" x="6694488" y="3349625"/>
          <p14:tracePt t="39959" x="6689725" y="3349625"/>
          <p14:tracePt t="39962" x="6677025" y="3355975"/>
          <p14:tracePt t="39965" x="6672263" y="3355975"/>
          <p14:tracePt t="39969" x="6654800" y="3362325"/>
          <p14:tracePt t="39977" x="6643688" y="3367088"/>
          <p14:tracePt t="39980" x="6638925" y="3373438"/>
          <p14:tracePt t="39984" x="6627813" y="3373438"/>
          <p14:tracePt t="39990" x="6610350" y="3378200"/>
          <p14:tracePt t="39993" x="6604000" y="3384550"/>
          <p14:tracePt t="39996" x="6599238" y="3384550"/>
          <p14:tracePt t="39997" x="6592888" y="3389313"/>
          <p14:tracePt t="40002" x="6588125" y="3395663"/>
          <p14:tracePt t="40007" x="6577013" y="3400425"/>
          <p14:tracePt t="40009" x="6570663" y="3400425"/>
          <p14:tracePt t="40010" x="6565900" y="3400425"/>
          <p14:tracePt t="40011" x="6565900" y="3406775"/>
          <p14:tracePt t="40015" x="6559550" y="3411538"/>
          <p14:tracePt t="40016" x="6554788" y="3411538"/>
          <p14:tracePt t="40022" x="6537325" y="3422650"/>
          <p14:tracePt t="40023" x="6526213" y="3429000"/>
          <p14:tracePt t="40026" x="6519863" y="3440113"/>
          <p14:tracePt t="40027" x="6515100" y="3440113"/>
          <p14:tracePt t="40031" x="6503988" y="3446463"/>
          <p14:tracePt t="40032" x="6497638" y="3451225"/>
          <p14:tracePt t="40034" x="6492875" y="3457575"/>
          <p14:tracePt t="40038" x="6481763" y="3468688"/>
          <p14:tracePt t="40051" x="6435725" y="3508375"/>
          <p14:tracePt t="40053" x="6424613" y="3513138"/>
          <p14:tracePt t="40055" x="6419850" y="3519488"/>
          <p14:tracePt t="40059" x="6408738" y="3530600"/>
          <p14:tracePt t="40060" x="6402388" y="3535363"/>
          <p14:tracePt t="40062" x="6396038" y="3541713"/>
          <p14:tracePt t="40071" x="6369050" y="3552825"/>
          <p14:tracePt t="40074" x="6362700" y="3552825"/>
          <p14:tracePt t="40075" x="6357938" y="3552825"/>
          <p14:tracePt t="40080" x="6346825" y="3557588"/>
          <p14:tracePt t="40084" x="6340475" y="3557588"/>
          <p14:tracePt t="40086" x="6334125" y="3557588"/>
          <p14:tracePt t="40088" x="6323013" y="3557588"/>
          <p14:tracePt t="40092" x="6318250" y="3557588"/>
          <p14:tracePt t="40099" x="6300788" y="3557588"/>
          <p14:tracePt t="40106" x="6289675" y="3557588"/>
          <p14:tracePt t="40108" x="6284913" y="3552825"/>
          <p14:tracePt t="40109" x="6278563" y="3552825"/>
          <p14:tracePt t="40114" x="6273800" y="3546475"/>
          <p14:tracePt t="40115" x="6267450" y="3546475"/>
          <p14:tracePt t="40119" x="6261100" y="3541713"/>
          <p14:tracePt t="40121" x="6249988" y="3535363"/>
          <p14:tracePt t="40122" x="6249988" y="3530600"/>
          <p14:tracePt t="40126" x="6238875" y="3524250"/>
          <p14:tracePt t="40127" x="6238875" y="3519488"/>
          <p14:tracePt t="40128" x="6234113" y="3513138"/>
          <p14:tracePt t="40130" x="6227763" y="3508375"/>
          <p14:tracePt t="40132" x="6223000" y="3508375"/>
          <p14:tracePt t="40134" x="6216650" y="3502025"/>
          <p14:tracePt t="40135" x="6211888" y="3495675"/>
          <p14:tracePt t="40139" x="6200775" y="3479800"/>
          <p14:tracePt t="40147" x="6172200" y="3451225"/>
          <p14:tracePt t="40148" x="6165850" y="3440113"/>
          <p14:tracePt t="40150" x="6161088" y="3440113"/>
          <p14:tracePt t="40151" x="6154738" y="3429000"/>
          <p14:tracePt t="40156" x="6149975" y="3417888"/>
          <p14:tracePt t="40173" x="6088063" y="3349625"/>
          <p14:tracePt t="40175" x="6076950" y="3333750"/>
          <p14:tracePt t="40180" x="6070600" y="3322638"/>
          <p14:tracePt t="40183" x="6053138" y="3305175"/>
          <p14:tracePt t="40185" x="6048375" y="3300413"/>
          <p14:tracePt t="40189" x="6030913" y="3287713"/>
          <p14:tracePt t="40197" x="6015038" y="3271838"/>
          <p14:tracePt t="40200" x="5997575" y="3254375"/>
          <p14:tracePt t="40205" x="5980113" y="3238500"/>
          <p14:tracePt t="40209" x="5969000" y="3232150"/>
          <p14:tracePt t="40215" x="5946775" y="3214688"/>
          <p14:tracePt t="40219" x="5935663" y="3209925"/>
          <p14:tracePt t="40223" x="5924550" y="3209925"/>
          <p14:tracePt t="40225" x="5924550" y="3203575"/>
          <p14:tracePt t="40226" x="5918200" y="3203575"/>
          <p14:tracePt t="40231" x="5913438" y="3198813"/>
          <p14:tracePt t="40238" x="5907088" y="3192463"/>
          <p14:tracePt t="40242" x="5902325" y="3192463"/>
          <p14:tracePt t="40281" x="5895975" y="3192463"/>
          <p14:tracePt t="40289" x="5891213" y="3192463"/>
          <p14:tracePt t="40294" x="5884863" y="3198813"/>
          <p14:tracePt t="40296" x="5880100" y="3198813"/>
          <p14:tracePt t="40298" x="5873750" y="3203575"/>
          <p14:tracePt t="40303" x="5862638" y="3209925"/>
          <p14:tracePt t="40306" x="5851525" y="3221038"/>
          <p14:tracePt t="40307" x="5845175" y="3227388"/>
          <p14:tracePt t="40311" x="5829300" y="3243263"/>
          <p14:tracePt t="40322" x="5783263" y="3287713"/>
          <p14:tracePt t="40324" x="5778500" y="3294063"/>
          <p14:tracePt t="40326" x="5767388" y="3300413"/>
          <p14:tracePt t="40330" x="5749925" y="3316288"/>
          <p14:tracePt t="40331" x="5749925" y="3322638"/>
          <p14:tracePt t="40341" x="5705475" y="3362325"/>
          <p14:tracePt t="40343" x="5694363" y="3373438"/>
          <p14:tracePt t="40349" x="5672138" y="3400425"/>
          <p14:tracePt t="40353" x="5661025" y="3406775"/>
          <p14:tracePt t="40355" x="5654675" y="3411538"/>
          <p14:tracePt t="40356" x="5649913" y="3422650"/>
          <p14:tracePt t="40360" x="5637213" y="3435350"/>
          <p14:tracePt t="40361" x="5632450" y="3446463"/>
          <p14:tracePt t="40363" x="5626100" y="3446463"/>
          <p14:tracePt t="40365" x="5621338" y="3457575"/>
          <p14:tracePt t="40366" x="5614988" y="3462338"/>
          <p14:tracePt t="40371" x="5603875" y="3484563"/>
          <p14:tracePt t="40373" x="5599113" y="3490913"/>
          <p14:tracePt t="40377" x="5588000" y="3519488"/>
          <p14:tracePt t="40380" x="5581650" y="3530600"/>
          <p14:tracePt t="40382" x="5575300" y="3530600"/>
          <p14:tracePt t="40384" x="5575300" y="3541713"/>
          <p14:tracePt t="40385" x="5570538" y="3546475"/>
          <p14:tracePt t="40389" x="5564188" y="3563938"/>
          <p14:tracePt t="40391" x="5559425" y="3575050"/>
          <p14:tracePt t="40397" x="5548313" y="3603625"/>
          <p14:tracePt t="40399" x="5541963" y="3614738"/>
          <p14:tracePt t="40402" x="5537200" y="3625850"/>
          <p14:tracePt t="40406" x="5530850" y="3654425"/>
          <p14:tracePt t="40408" x="5526088" y="3665538"/>
          <p14:tracePt t="40409" x="5526088" y="3670300"/>
          <p14:tracePt t="40416" x="5514975" y="3705225"/>
          <p14:tracePt t="40418" x="5514975" y="3709988"/>
          <p14:tracePt t="40421" x="5508625" y="3721100"/>
          <p14:tracePt t="40426" x="5502275" y="3749675"/>
          <p14:tracePt t="40428" x="5502275" y="3754438"/>
          <p14:tracePt t="40432" x="5497513" y="3765550"/>
          <p14:tracePt t="40433" x="5497513" y="3783013"/>
          <p14:tracePt t="40438" x="5497513" y="3794125"/>
          <p14:tracePt t="40439" x="5491163" y="3805238"/>
          <p14:tracePt t="40446" x="5491163" y="3827463"/>
          <p14:tracePt t="40447" x="5486400" y="3833813"/>
          <p14:tracePt t="40453" x="5486400" y="3856038"/>
          <p14:tracePt t="40454" x="5486400" y="3867150"/>
          <p14:tracePt t="40456" x="5480050" y="3867150"/>
          <p14:tracePt t="40458" x="5480050" y="3878263"/>
          <p14:tracePt t="40461" x="5475288" y="3895725"/>
          <p14:tracePt t="40462" x="5475288" y="3900488"/>
          <p14:tracePt t="40463" x="5475288" y="3913188"/>
          <p14:tracePt t="40464" x="5475288" y="3917950"/>
          <p14:tracePt t="40466" x="5475288" y="3924300"/>
          <p14:tracePt t="40470" x="5464175" y="3957638"/>
          <p14:tracePt t="40472" x="5464175" y="3968750"/>
          <p14:tracePt t="40474" x="5457825" y="3986213"/>
          <p14:tracePt t="40476" x="5457825" y="3990975"/>
          <p14:tracePt t="40477" x="5457825" y="4002088"/>
          <p14:tracePt t="40481" x="5453063" y="4030663"/>
          <p14:tracePt t="40483" x="5446713" y="4035425"/>
          <p14:tracePt t="40484" x="5446713" y="4064000"/>
          <p14:tracePt t="40486" x="5446713" y="4070350"/>
          <p14:tracePt t="40487" x="5440363" y="4075113"/>
          <p14:tracePt t="40489" x="5440363" y="4092575"/>
          <p14:tracePt t="40490" x="5435600" y="4097338"/>
          <p14:tracePt t="40491" x="5435600" y="4103688"/>
          <p14:tracePt t="40492" x="5435600" y="4121150"/>
          <p14:tracePt t="40494" x="5435600" y="4125913"/>
          <p14:tracePt t="40496" x="5429250" y="4137025"/>
          <p14:tracePt t="40498" x="5418138" y="4165600"/>
          <p14:tracePt t="40499" x="5418138" y="4181475"/>
          <p14:tracePt t="40501" x="5418138" y="4187825"/>
          <p14:tracePt t="40502" x="5413375" y="4194175"/>
          <p14:tracePt t="40503" x="5413375" y="4205288"/>
          <p14:tracePt t="40505" x="5407025" y="4221163"/>
          <p14:tracePt t="40507" x="5407025" y="4227513"/>
          <p14:tracePt t="40508" x="5402263" y="4243388"/>
          <p14:tracePt t="40509" x="5395913" y="4249738"/>
          <p14:tracePt t="40511" x="5395913" y="4256088"/>
          <p14:tracePt t="40512" x="5395913" y="4271963"/>
          <p14:tracePt t="40513" x="5391150" y="4278313"/>
          <p14:tracePt t="40515" x="5384800" y="4294188"/>
          <p14:tracePt t="40517" x="5384800" y="4300538"/>
          <p14:tracePt t="40518" x="5384800" y="4311650"/>
          <p14:tracePt t="40520" x="5380038" y="4316413"/>
          <p14:tracePt t="40522" x="5373688" y="4340225"/>
          <p14:tracePt t="40524" x="5367338" y="4344988"/>
          <p14:tracePt t="40525" x="5367338" y="4356100"/>
          <p14:tracePt t="40531" x="5362575" y="4384675"/>
          <p14:tracePt t="40537" x="5351463" y="4418013"/>
          <p14:tracePt t="40538" x="5345113" y="4424363"/>
          <p14:tracePt t="40540" x="5345113" y="4429125"/>
          <p14:tracePt t="40545" x="5340350" y="4451350"/>
          <p14:tracePt t="40546" x="5340350" y="4464050"/>
          <p14:tracePt t="40551" x="5334000" y="4479925"/>
          <p14:tracePt t="40557" x="5329238" y="4497388"/>
          <p14:tracePt t="40559" x="5322888" y="4513263"/>
          <p14:tracePt t="40560" x="5322888" y="4519613"/>
          <p14:tracePt t="40562" x="5322888" y="4524375"/>
          <p14:tracePt t="40566" x="5322888" y="4541838"/>
          <p14:tracePt t="40568" x="5322888" y="4548188"/>
          <p14:tracePt t="40570" x="5318125" y="4552950"/>
          <p14:tracePt t="40571" x="5318125" y="4559300"/>
          <p14:tracePt t="40573" x="5318125" y="4564063"/>
          <p14:tracePt t="40576" x="5318125" y="4575175"/>
          <p14:tracePt t="40578" x="5318125" y="4581525"/>
          <p14:tracePt t="40579" x="5318125" y="4586288"/>
          <p14:tracePt t="40584" x="5318125" y="4603750"/>
          <p14:tracePt t="40591" x="5311775" y="4614863"/>
          <p14:tracePt t="40593" x="5311775" y="4621213"/>
          <p14:tracePt t="40594" x="5311775" y="4625975"/>
          <p14:tracePt t="40599" x="5311775" y="4637088"/>
          <p14:tracePt t="40605" x="5311775" y="4643438"/>
          <p14:tracePt t="40606" x="5311775" y="4648200"/>
          <p14:tracePt t="40612" x="5311775" y="4659313"/>
          <p14:tracePt t="40615" x="5311775" y="4665663"/>
          <p14:tracePt t="40620" x="5311775" y="4672013"/>
          <p14:tracePt t="40626" x="5318125" y="4676775"/>
          <p14:tracePt t="40634" x="5318125" y="4683125"/>
          <p14:tracePt t="40635" x="5322888" y="4683125"/>
          <p14:tracePt t="40643" x="5329238" y="4683125"/>
          <p14:tracePt t="40672" x="5329238" y="4676775"/>
          <p14:tracePt t="40679" x="5329238" y="4665663"/>
          <p14:tracePt t="40684" x="5329238" y="4654550"/>
          <p14:tracePt t="40686" x="5329238" y="4648200"/>
          <p14:tracePt t="40688" x="5329238" y="4643438"/>
          <p14:tracePt t="40695" x="5329238" y="4632325"/>
          <p14:tracePt t="40699" x="5334000" y="4621213"/>
          <p14:tracePt t="40704" x="5334000" y="4610100"/>
          <p14:tracePt t="40705" x="5340350" y="4610100"/>
          <p14:tracePt t="40709" x="5340350" y="4603750"/>
          <p14:tracePt t="40710" x="5345113" y="4603750"/>
          <p14:tracePt t="40712" x="5345113" y="4598988"/>
          <p14:tracePt t="40713" x="5351463" y="4598988"/>
          <p14:tracePt t="40717" x="5351463" y="4592638"/>
          <p14:tracePt t="40723" x="5356225" y="4581525"/>
          <p14:tracePt t="40730" x="5362575" y="4570413"/>
          <p14:tracePt t="40732" x="5362575" y="4564063"/>
          <p14:tracePt t="40733" x="5367338" y="4559300"/>
          <p14:tracePt t="40737" x="5373688" y="4552950"/>
          <p14:tracePt t="40752" x="5384800" y="4519613"/>
          <p14:tracePt t="40754" x="5384800" y="4508500"/>
          <p14:tracePt t="40760" x="5395913" y="4491038"/>
          <p14:tracePt t="40762" x="5395913" y="4486275"/>
          <p14:tracePt t="40764" x="5402263" y="4475163"/>
          <p14:tracePt t="40765" x="5407025" y="4468813"/>
          <p14:tracePt t="40766" x="5407025" y="4464050"/>
          <p14:tracePt t="40768" x="5413375" y="4457700"/>
          <p14:tracePt t="40774" x="5424488" y="4435475"/>
          <p14:tracePt t="40776" x="5424488" y="4418013"/>
          <p14:tracePt t="40781" x="5435600" y="4402138"/>
          <p14:tracePt t="40786" x="5446713" y="4378325"/>
          <p14:tracePt t="40788" x="5457825" y="4351338"/>
          <p14:tracePt t="40789" x="5464175" y="4333875"/>
          <p14:tracePt t="40791" x="5468938" y="4329113"/>
          <p14:tracePt t="40795" x="5475288" y="4300538"/>
          <p14:tracePt t="40796" x="5480050" y="4294188"/>
          <p14:tracePt t="40798" x="5491163" y="4278313"/>
          <p14:tracePt t="40803" x="5502275" y="4243388"/>
          <p14:tracePt t="40804" x="5502275" y="4232275"/>
          <p14:tracePt t="40806" x="5508625" y="4227513"/>
          <p14:tracePt t="40807" x="5519738" y="4210050"/>
          <p14:tracePt t="40809" x="5519738" y="4198938"/>
          <p14:tracePt t="40810" x="5526088" y="4187825"/>
          <p14:tracePt t="40811" x="5526088" y="4181475"/>
          <p14:tracePt t="40813" x="5530850" y="4170363"/>
          <p14:tracePt t="40818" x="5541963" y="4137025"/>
          <p14:tracePt t="40820" x="5548313" y="4132263"/>
          <p14:tracePt t="40821" x="5553075" y="4108450"/>
          <p14:tracePt t="40826" x="5564188" y="4092575"/>
          <p14:tracePt t="40835" x="5588000" y="4030663"/>
          <p14:tracePt t="40836" x="5592763" y="4019550"/>
          <p14:tracePt t="40838" x="5592763" y="4013200"/>
          <p14:tracePt t="40842" x="5603875" y="3979863"/>
          <p14:tracePt t="40844" x="5610225" y="3973513"/>
          <p14:tracePt t="40845" x="5614988" y="3962400"/>
          <p14:tracePt t="40847" x="5614988" y="3957638"/>
          <p14:tracePt t="40850" x="5626100" y="3935413"/>
          <p14:tracePt t="40852" x="5626100" y="3929063"/>
          <p14:tracePt t="40853" x="5632450" y="3917950"/>
          <p14:tracePt t="40858" x="5643563" y="3889375"/>
          <p14:tracePt t="40862" x="5649913" y="3878263"/>
          <p14:tracePt t="40864" x="5654675" y="3862388"/>
          <p14:tracePt t="40865" x="5661025" y="3856038"/>
          <p14:tracePt t="40869" x="5665788" y="3838575"/>
          <p14:tracePt t="40871" x="5672138" y="3827463"/>
          <p14:tracePt t="40873" x="5672138" y="3822700"/>
          <p14:tracePt t="40874" x="5676900" y="3822700"/>
          <p14:tracePt t="40875" x="5676900" y="3816350"/>
          <p14:tracePt t="40876" x="5676900" y="3811588"/>
          <p14:tracePt t="40881" x="5688013" y="3794125"/>
          <p14:tracePt t="40884" x="5694363" y="3783013"/>
          <p14:tracePt t="40886" x="5694363" y="3778250"/>
          <p14:tracePt t="40890" x="5699125" y="3771900"/>
          <p14:tracePt t="40899" x="5705475" y="3760788"/>
          <p14:tracePt t="40907" x="5710238" y="3760788"/>
          <p14:tracePt t="41274" x="5716588" y="3760788"/>
          <p14:tracePt t="41280" x="5734050" y="3760788"/>
          <p14:tracePt t="41283" x="5749925" y="3760788"/>
          <p14:tracePt t="41289" x="5778500" y="3760788"/>
          <p14:tracePt t="41292" x="5795963" y="3760788"/>
          <p14:tracePt t="41295" x="5829300" y="3765550"/>
          <p14:tracePt t="41297" x="5840413" y="3765550"/>
          <p14:tracePt t="41299" x="5845175" y="3765550"/>
          <p14:tracePt t="41300" x="5868988" y="3765550"/>
          <p14:tracePt t="41302" x="5873750" y="3771900"/>
          <p14:tracePt t="41303" x="5891213" y="3771900"/>
          <p14:tracePt t="41304" x="5895975" y="3778250"/>
          <p14:tracePt t="41309" x="5942013" y="3778250"/>
          <p14:tracePt t="41313" x="5969000" y="3783013"/>
          <p14:tracePt t="41314" x="5991225" y="3789363"/>
          <p14:tracePt t="41316" x="5997575" y="3789363"/>
          <p14:tracePt t="41318" x="6030913" y="3794125"/>
          <p14:tracePt t="41320" x="6042025" y="3794125"/>
          <p14:tracePt t="41322" x="6059488" y="3800475"/>
          <p14:tracePt t="41323" x="6076950" y="3805238"/>
          <p14:tracePt t="41324" x="6081713" y="3805238"/>
          <p14:tracePt t="41329" x="6121400" y="3811588"/>
          <p14:tracePt t="41331" x="6143625" y="3816350"/>
          <p14:tracePt t="41332" x="6154738" y="3816350"/>
          <p14:tracePt t="41334" x="6176963" y="3816350"/>
          <p14:tracePt t="41335" x="6188075" y="3822700"/>
          <p14:tracePt t="41339" x="6238875" y="3833813"/>
          <p14:tracePt t="41349" x="6329363" y="3844925"/>
          <p14:tracePt t="41350" x="6340475" y="3851275"/>
          <p14:tracePt t="41352" x="6362700" y="3851275"/>
          <p14:tracePt t="41354" x="6373813" y="3856038"/>
          <p14:tracePt t="41356" x="6391275" y="3862388"/>
          <p14:tracePt t="41357" x="6419850" y="3862388"/>
          <p14:tracePt t="41358" x="6430963" y="3862388"/>
          <p14:tracePt t="41359" x="6435725" y="3862388"/>
          <p14:tracePt t="41364" x="6475413" y="3873500"/>
          <p14:tracePt t="41365" x="6492875" y="3873500"/>
          <p14:tracePt t="41367" x="6503988" y="3873500"/>
          <p14:tracePt t="41370" x="6530975" y="3884613"/>
          <p14:tracePt t="41371" x="6548438" y="3884613"/>
          <p14:tracePt t="41372" x="6559550" y="3889375"/>
          <p14:tracePt t="41374" x="6570663" y="3889375"/>
          <p14:tracePt t="41376" x="6599238" y="3895725"/>
          <p14:tracePt t="41378" x="6621463" y="3900488"/>
          <p14:tracePt t="41380" x="6643688" y="3900488"/>
          <p14:tracePt t="41382" x="6661150" y="3900488"/>
          <p14:tracePt t="41383" x="6677025" y="3906838"/>
          <p14:tracePt t="41384" x="6700838" y="3913188"/>
          <p14:tracePt t="41389" x="6734175" y="3917950"/>
          <p14:tracePt t="41391" x="6773863" y="3929063"/>
          <p14:tracePt t="41392" x="6800850" y="3935413"/>
          <p14:tracePt t="41394" x="6824663" y="3935413"/>
          <p14:tracePt t="41396" x="6835775" y="3940175"/>
          <p14:tracePt t="41398" x="6862763" y="3946525"/>
          <p14:tracePt t="41399" x="6873875" y="3946525"/>
          <p14:tracePt t="41400" x="6884988" y="3951288"/>
          <p14:tracePt t="41405" x="6959600" y="3962400"/>
          <p14:tracePt t="41407" x="6970713" y="3962400"/>
          <p14:tracePt t="41408" x="6992938" y="3968750"/>
          <p14:tracePt t="41414" x="7070725" y="3979863"/>
          <p14:tracePt t="41416" x="7081838" y="3979863"/>
          <p14:tracePt t="41418" x="7116763" y="3986213"/>
          <p14:tracePt t="41419" x="7132638" y="3986213"/>
          <p14:tracePt t="41421" x="7143750" y="3986213"/>
          <p14:tracePt t="41423" x="7178675" y="3986213"/>
          <p14:tracePt t="41425" x="7205663" y="3990975"/>
          <p14:tracePt t="41427" x="7223125" y="3990975"/>
          <p14:tracePt t="41431" x="7256463" y="3990975"/>
          <p14:tracePt t="41432" x="7285038" y="3997325"/>
          <p14:tracePt t="41434" x="7296150" y="3997325"/>
          <p14:tracePt t="41435" x="7307263" y="3997325"/>
          <p14:tracePt t="41437" x="7318375" y="3997325"/>
          <p14:tracePt t="41441" x="7358063" y="3997325"/>
          <p14:tracePt t="41445" x="7397750" y="3997325"/>
          <p14:tracePt t="41447" x="7402513" y="3997325"/>
          <p14:tracePt t="41452" x="7431088" y="3997325"/>
          <p14:tracePt t="41454" x="7442200" y="3997325"/>
          <p14:tracePt t="41456" x="7448550" y="3997325"/>
          <p14:tracePt t="41457" x="7453313" y="3997325"/>
          <p14:tracePt t="41461" x="7464425" y="3997325"/>
          <p14:tracePt t="41462" x="7470775" y="3997325"/>
          <p14:tracePt t="41466" x="7475538" y="3997325"/>
          <p14:tracePt t="41467" x="7481888" y="3997325"/>
          <p14:tracePt t="41473" x="7486650" y="3997325"/>
          <p14:tracePt t="41474" x="7493000" y="3997325"/>
          <p14:tracePt t="43535" x="7493000" y="3990975"/>
          <p14:tracePt t="43665" x="7313613" y="4097338"/>
          <p14:tracePt t="44118" x="7313613" y="4092575"/>
          <p14:tracePt t="44127" x="7324725" y="4092575"/>
          <p14:tracePt t="44195" x="7351713" y="4048125"/>
          <p14:tracePt t="44200" x="7358063" y="4041775"/>
          <p14:tracePt t="44214" x="7358063" y="4035425"/>
          <p14:tracePt t="44275" x="7358063" y="4030663"/>
          <p14:tracePt t="44385" x="7362825" y="4030663"/>
          <p14:tracePt t="51424" x="7362825" y="4024313"/>
          <p14:tracePt t="51432" x="7351713" y="4019550"/>
          <p14:tracePt t="51463" x="7318375" y="3997325"/>
          <p14:tracePt t="51469" x="7313613" y="3997325"/>
          <p14:tracePt t="51503" x="7240588" y="3946525"/>
          <p14:tracePt t="51507" x="7234238" y="3940175"/>
          <p14:tracePt t="51510" x="7212013" y="3935413"/>
          <p14:tracePt t="51513" x="7200900" y="3935413"/>
          <p14:tracePt t="51514" x="7189788" y="3929063"/>
          <p14:tracePt t="51519" x="7172325" y="3929063"/>
          <p14:tracePt t="51523" x="7154863" y="3929063"/>
          <p14:tracePt t="51536" x="7105650" y="3924300"/>
          <p14:tracePt t="51538" x="7099300" y="3924300"/>
          <p14:tracePt t="51544" x="7081838" y="3924300"/>
          <p14:tracePt t="51546" x="7077075" y="3924300"/>
          <p14:tracePt t="51550" x="7059613" y="3917950"/>
          <p14:tracePt t="51553" x="7054850" y="3917950"/>
          <p14:tracePt t="51555" x="7048500" y="3917950"/>
          <p14:tracePt t="51560" x="7037388" y="3917950"/>
          <p14:tracePt t="51565" x="7019925" y="3917950"/>
          <p14:tracePt t="51570" x="7008813" y="3917950"/>
          <p14:tracePt t="51577" x="6997700" y="3917950"/>
          <p14:tracePt t="51578" x="6986588" y="3917950"/>
          <p14:tracePt t="51585" x="6975475" y="3917950"/>
          <p14:tracePt t="51979" x="6986588" y="3917950"/>
          <p14:tracePt t="51986" x="6992938" y="3917950"/>
          <p14:tracePt t="51995" x="7004050" y="3913188"/>
          <p14:tracePt t="51997" x="7008813" y="3913188"/>
          <p14:tracePt t="52009" x="7015163" y="3906838"/>
          <p14:tracePt t="52016" x="7019925" y="3906838"/>
          <p14:tracePt t="52023" x="7026275" y="3906838"/>
          <p14:tracePt t="52025" x="7026275" y="3900488"/>
          <p14:tracePt t="52036" x="7032625" y="3900488"/>
          <p14:tracePt t="52048" x="7032625" y="3895725"/>
          <p14:tracePt t="52055" x="7032625" y="3889375"/>
          <p14:tracePt t="52064" x="7032625" y="3884613"/>
          <p14:tracePt t="52077" x="7032625" y="3878263"/>
          <p14:tracePt t="52091" x="7032625" y="3873500"/>
          <p14:tracePt t="52100" x="7032625" y="3867150"/>
          <p14:tracePt t="52117" x="7032625" y="3862388"/>
          <p14:tracePt t="52128" x="7026275" y="3862388"/>
          <p14:tracePt t="52137" x="7026275" y="3856038"/>
          <p14:tracePt t="52149" x="7019925" y="3856038"/>
          <p14:tracePt t="52157" x="7019925" y="3851275"/>
          <p14:tracePt t="52159" x="7019925" y="3844925"/>
          <p14:tracePt t="52167" x="7015163" y="3844925"/>
          <p14:tracePt t="52170" x="7015163" y="3838575"/>
          <p14:tracePt t="52178" x="7008813" y="3838575"/>
          <p14:tracePt t="52183" x="7008813" y="3833813"/>
          <p14:tracePt t="52189" x="7008813" y="3827463"/>
          <p14:tracePt t="52203" x="7004050" y="3816350"/>
          <p14:tracePt t="52211" x="6997700" y="3811588"/>
          <p14:tracePt t="52217" x="6992938" y="3811588"/>
          <p14:tracePt t="52220" x="6992938" y="3805238"/>
          <p14:tracePt t="52226" x="6992938" y="3800475"/>
          <p14:tracePt t="52230" x="6986588" y="3800475"/>
          <p14:tracePt t="52236" x="6986588" y="3794125"/>
          <p14:tracePt t="52244" x="6981825" y="3789363"/>
          <p14:tracePt t="52246" x="6975475" y="3789363"/>
          <p14:tracePt t="52252" x="6975475" y="3783013"/>
          <p14:tracePt t="52259" x="6970713" y="3778250"/>
          <p14:tracePt t="52270" x="6970713" y="3771900"/>
          <p14:tracePt t="52276" x="6964363" y="3771900"/>
          <p14:tracePt t="52282" x="6964363" y="3765550"/>
          <p14:tracePt t="52289" x="6959600" y="3765550"/>
          <p14:tracePt t="52295" x="6953250" y="3760788"/>
          <p14:tracePt t="52299" x="6953250" y="3754438"/>
          <p14:tracePt t="52318" x="6953250" y="3749675"/>
          <p14:tracePt t="52325" x="6946900" y="3749675"/>
          <p14:tracePt t="52606" x="6942138" y="3749675"/>
          <p14:tracePt t="52662" x="6942138" y="3743325"/>
          <p14:tracePt t="52668" x="6935788" y="3743325"/>
          <p14:tracePt t="52688" x="6931025" y="3743325"/>
          <p14:tracePt t="52703" x="6924675" y="3743325"/>
          <p14:tracePt t="52711" x="6919913" y="3743325"/>
          <p14:tracePt t="52717" x="6919913" y="3738563"/>
          <p14:tracePt t="52725" x="6908800" y="3738563"/>
          <p14:tracePt t="52731" x="6902450" y="3732213"/>
          <p14:tracePt t="52738" x="6897688" y="3727450"/>
          <p14:tracePt t="52740" x="6891338" y="3727450"/>
          <p14:tracePt t="52744" x="6884988" y="3727450"/>
          <p14:tracePt t="52747" x="6873875" y="3721100"/>
          <p14:tracePt t="52752" x="6862763" y="3716338"/>
          <p14:tracePt t="52759" x="6840538" y="3709988"/>
          <p14:tracePt t="52762" x="6835775" y="3705225"/>
          <p14:tracePt t="52764" x="6829425" y="3705225"/>
          <p14:tracePt t="52768" x="6818313" y="3698875"/>
          <p14:tracePt t="52769" x="6807200" y="3698875"/>
          <p14:tracePt t="52774" x="6789738" y="3692525"/>
          <p14:tracePt t="52775" x="6789738" y="3687763"/>
          <p14:tracePt t="52776" x="6784975" y="3687763"/>
          <p14:tracePt t="52780" x="6773863" y="3681413"/>
          <p14:tracePt t="52781" x="6762750" y="3681413"/>
          <p14:tracePt t="52783" x="6756400" y="3681413"/>
          <p14:tracePt t="52788" x="6734175" y="3670300"/>
          <p14:tracePt t="52792" x="6711950" y="3665538"/>
          <p14:tracePt t="52794" x="6700838" y="3665538"/>
          <p14:tracePt t="52796" x="6694488" y="3659188"/>
          <p14:tracePt t="52797" x="6689725" y="3654425"/>
          <p14:tracePt t="52802" x="6665913" y="3654425"/>
          <p14:tracePt t="52803" x="6661150" y="3648075"/>
          <p14:tracePt t="52805" x="6643688" y="3648075"/>
          <p14:tracePt t="52809" x="6616700" y="3636963"/>
          <p14:tracePt t="52811" x="6592888" y="3625850"/>
          <p14:tracePt t="52813" x="6588125" y="3625850"/>
          <p14:tracePt t="52814" x="6577013" y="3619500"/>
          <p14:tracePt t="52816" x="6570663" y="3614738"/>
          <p14:tracePt t="52821" x="6542088" y="3608388"/>
          <p14:tracePt t="52822" x="6519863" y="3603625"/>
          <p14:tracePt t="52823" x="6515100" y="3597275"/>
          <p14:tracePt t="52825" x="6503988" y="3592513"/>
          <p14:tracePt t="52827" x="6492875" y="3592513"/>
          <p14:tracePt t="52828" x="6469063" y="3581400"/>
          <p14:tracePt t="52830" x="6457950" y="3581400"/>
          <p14:tracePt t="52836" x="6408738" y="3563938"/>
          <p14:tracePt t="52837" x="6391275" y="3557588"/>
          <p14:tracePt t="52839" x="6384925" y="3552825"/>
          <p14:tracePt t="52840" x="6369050" y="3546475"/>
          <p14:tracePt t="52842" x="6357938" y="3541713"/>
          <p14:tracePt t="52843" x="6340475" y="3535363"/>
          <p14:tracePt t="52844" x="6329363" y="3535363"/>
          <p14:tracePt t="52849" x="6289675" y="3519488"/>
          <p14:tracePt t="52855" x="6234113" y="3495675"/>
          <p14:tracePt t="52857" x="6211888" y="3490913"/>
          <p14:tracePt t="52859" x="6194425" y="3484563"/>
          <p14:tracePt t="52860" x="6183313" y="3479800"/>
          <p14:tracePt t="52865" x="6126163" y="3457575"/>
          <p14:tracePt t="52867" x="6110288" y="3451225"/>
          <p14:tracePt t="52869" x="6088063" y="3440113"/>
          <p14:tracePt t="52870" x="6070600" y="3435350"/>
          <p14:tracePt t="52872" x="6053138" y="3429000"/>
          <p14:tracePt t="52873" x="6030913" y="3422650"/>
          <p14:tracePt t="52879" x="5975350" y="3395663"/>
          <p14:tracePt t="52885" x="5902325" y="3373438"/>
          <p14:tracePt t="52886" x="5891213" y="3367088"/>
          <p14:tracePt t="52887" x="5868988" y="3362325"/>
          <p14:tracePt t="52892" x="5822950" y="3344863"/>
          <p14:tracePt t="52898" x="5756275" y="3316288"/>
          <p14:tracePt t="52899" x="5727700" y="3300413"/>
          <p14:tracePt t="52900" x="5716588" y="3300413"/>
          <p14:tracePt t="52906" x="5643563" y="3271838"/>
          <p14:tracePt t="52908" x="5632450" y="3265488"/>
          <p14:tracePt t="52910" x="5626100" y="3265488"/>
          <p14:tracePt t="52911" x="5592763" y="3249613"/>
          <p14:tracePt t="52913" x="5588000" y="3249613"/>
          <p14:tracePt t="52914" x="5559425" y="3238500"/>
          <p14:tracePt t="52915" x="5548313" y="3232150"/>
          <p14:tracePt t="52920" x="5508625" y="3221038"/>
          <p14:tracePt t="52921" x="5502275" y="3214688"/>
          <p14:tracePt t="52922" x="5480050" y="3209925"/>
          <p14:tracePt t="52927" x="5429250" y="3187700"/>
          <p14:tracePt t="52931" x="5407025" y="3181350"/>
          <p14:tracePt t="52932" x="5384800" y="3176588"/>
          <p14:tracePt t="52934" x="5373688" y="3165475"/>
          <p14:tracePt t="52935" x="5356225" y="3165475"/>
          <p14:tracePt t="52936" x="5345113" y="3159125"/>
          <p14:tracePt t="52941" x="5311775" y="3148013"/>
          <p14:tracePt t="52942" x="5294313" y="3141663"/>
          <p14:tracePt t="52945" x="5289550" y="3141663"/>
          <p14:tracePt t="52949" x="5238750" y="3125788"/>
          <p14:tracePt t="52951" x="5227638" y="3119438"/>
          <p14:tracePt t="52960" x="5126038" y="3092450"/>
          <p14:tracePt t="52962" x="5114925" y="3086100"/>
          <p14:tracePt t="52963" x="5103813" y="3086100"/>
          <p14:tracePt t="52965" x="5099050" y="3079750"/>
          <p14:tracePt t="52969" x="5053013" y="3068638"/>
          <p14:tracePt t="52970" x="5037138" y="3063875"/>
          <p14:tracePt t="52972" x="5024438" y="3057525"/>
          <p14:tracePt t="52977" x="4975225" y="3041650"/>
          <p14:tracePt t="52980" x="4964113" y="3035300"/>
          <p14:tracePt t="52981" x="4940300" y="3030538"/>
          <p14:tracePt t="52983" x="4929188" y="3030538"/>
          <p14:tracePt t="52984" x="4918075" y="3024188"/>
          <p14:tracePt t="52986" x="4906963" y="3024188"/>
          <p14:tracePt t="52987" x="4902200" y="3019425"/>
          <p14:tracePt t="52989" x="4867275" y="3013075"/>
          <p14:tracePt t="52991" x="4851400" y="3001963"/>
          <p14:tracePt t="52993" x="4840288" y="3001963"/>
          <p14:tracePt t="52995" x="4822825" y="2995613"/>
          <p14:tracePt t="52997" x="4816475" y="2990850"/>
          <p14:tracePt t="53002" x="4772025" y="2979738"/>
          <p14:tracePt t="53004" x="4767263" y="2979738"/>
          <p14:tracePt t="53006" x="4743450" y="2968625"/>
          <p14:tracePt t="53008" x="4727575" y="2968625"/>
          <p14:tracePt t="53012" x="4694238" y="2957513"/>
          <p14:tracePt t="53022" x="4632325" y="2940050"/>
          <p14:tracePt t="53023" x="4608513" y="2933700"/>
          <p14:tracePt t="53025" x="4603750" y="2928938"/>
          <p14:tracePt t="53027" x="4592638" y="2928938"/>
          <p14:tracePt t="53031" x="4564063" y="2917825"/>
          <p14:tracePt t="53032" x="4552950" y="2917825"/>
          <p14:tracePt t="53034" x="4548188" y="2911475"/>
          <p14:tracePt t="53039" x="4513263" y="2906713"/>
          <p14:tracePt t="53041" x="4502150" y="2900363"/>
          <p14:tracePt t="53045" x="4486275" y="2900363"/>
          <p14:tracePt t="53046" x="4468813" y="2895600"/>
          <p14:tracePt t="53049" x="4462463" y="2889250"/>
          <p14:tracePt t="53051" x="4446588" y="2889250"/>
          <p14:tracePt t="53053" x="4429125" y="2884488"/>
          <p14:tracePt t="53055" x="4424363" y="2884488"/>
          <p14:tracePt t="53058" x="4400550" y="2878138"/>
          <p14:tracePt t="53059" x="4389438" y="2871788"/>
          <p14:tracePt t="53060" x="4378325" y="2871788"/>
          <p14:tracePt t="53065" x="4351338" y="2860675"/>
          <p14:tracePt t="53066" x="4338638" y="2860675"/>
          <p14:tracePt t="53068" x="4333875" y="2860675"/>
          <p14:tracePt t="53069" x="4322763" y="2855913"/>
          <p14:tracePt t="53071" x="4316413" y="2849563"/>
          <p14:tracePt t="53072" x="4305300" y="2849563"/>
          <p14:tracePt t="53074" x="4300538" y="2849563"/>
          <p14:tracePt t="53075" x="4289425" y="2844800"/>
          <p14:tracePt t="53077" x="4278313" y="2844800"/>
          <p14:tracePt t="53078" x="4278313" y="2838450"/>
          <p14:tracePt t="53079" x="4265613" y="2833688"/>
          <p14:tracePt t="53080" x="4260850" y="2833688"/>
          <p14:tracePt t="53081" x="4249738" y="2833688"/>
          <p14:tracePt t="53087" x="4221163" y="2822575"/>
          <p14:tracePt t="53088" x="4216400" y="2822575"/>
          <p14:tracePt t="53092" x="4192588" y="2816225"/>
          <p14:tracePt t="53099" x="4159250" y="2805113"/>
          <p14:tracePt t="53100" x="4148138" y="2805113"/>
          <p14:tracePt t="53102" x="4143375" y="2805113"/>
          <p14:tracePt t="53106" x="4125913" y="2798763"/>
          <p14:tracePt t="53107" x="4119563" y="2798763"/>
          <p14:tracePt t="53108" x="4108450" y="2798763"/>
          <p14:tracePt t="53109" x="4103688" y="2798763"/>
          <p14:tracePt t="53111" x="4097338" y="2794000"/>
          <p14:tracePt t="53115" x="4081463" y="2787650"/>
          <p14:tracePt t="53116" x="4064000" y="2787650"/>
          <p14:tracePt t="53121" x="4046538" y="2782888"/>
          <p14:tracePt t="53125" x="4030663" y="2782888"/>
          <p14:tracePt t="53127" x="4024313" y="2782888"/>
          <p14:tracePt t="53128" x="4013200" y="2776538"/>
          <p14:tracePt t="53131" x="4002088" y="2771775"/>
          <p14:tracePt t="53133" x="3990975" y="2771775"/>
          <p14:tracePt t="53135" x="3984625" y="2771775"/>
          <p14:tracePt t="53137" x="3973513" y="2771775"/>
          <p14:tracePt t="53141" x="3957638" y="2765425"/>
          <p14:tracePt t="53147" x="3922713" y="2765425"/>
          <p14:tracePt t="53149" x="3917950" y="2760663"/>
          <p14:tracePt t="53151" x="3911600" y="2760663"/>
          <p14:tracePt t="53155" x="3895725" y="2754313"/>
          <p14:tracePt t="53156" x="3884613" y="2754313"/>
          <p14:tracePt t="53162" x="3867150" y="2754313"/>
          <p14:tracePt t="53169" x="3838575" y="2754313"/>
          <p14:tracePt t="53171" x="3827463" y="2754313"/>
          <p14:tracePt t="53175" x="3811588" y="2754313"/>
          <p14:tracePt t="53177" x="3805238" y="2754313"/>
          <p14:tracePt t="53179" x="3794125" y="2754313"/>
          <p14:tracePt t="53184" x="3783013" y="2760663"/>
          <p14:tracePt t="53185" x="3771900" y="2760663"/>
          <p14:tracePt t="53190" x="3760788" y="2760663"/>
          <p14:tracePt t="53191" x="3754438" y="2765425"/>
          <p14:tracePt t="53196" x="3743325" y="2765425"/>
          <p14:tracePt t="53202" x="3738563" y="2771775"/>
          <p14:tracePt t="53203" x="3732213" y="2771775"/>
          <p14:tracePt t="53519" x="3738563" y="2771775"/>
          <p14:tracePt t="53529" x="3754438" y="2765425"/>
          <p14:tracePt t="53561" x="3776663" y="2725738"/>
          <p14:tracePt t="53564" x="3783013" y="2720975"/>
          <p14:tracePt t="53572" x="3800475" y="2698750"/>
          <p14:tracePt t="53578" x="3805238" y="2687638"/>
          <p14:tracePt t="53587" x="3811588" y="2670175"/>
          <p14:tracePt t="53593" x="3811588" y="2663825"/>
          <p14:tracePt t="53598" x="3816350" y="2659063"/>
          <p14:tracePt t="53600" x="3816350" y="2652713"/>
          <p14:tracePt t="53602" x="3822700" y="2647950"/>
          <p14:tracePt t="53608" x="3822700" y="2641600"/>
          <p14:tracePt t="53612" x="3822700" y="2636838"/>
          <p14:tracePt t="53617" x="3822700" y="2625725"/>
          <p14:tracePt t="53619" x="3827463" y="2625725"/>
          <p14:tracePt t="53626" x="3827463" y="2619375"/>
          <p14:tracePt t="53634" x="3833813" y="2614613"/>
          <p14:tracePt t="53636" x="3833813" y="2608263"/>
          <p14:tracePt t="53640" x="3838575" y="2601913"/>
          <p14:tracePt t="53648" x="3838575" y="2597150"/>
          <p14:tracePt t="53656" x="3838575" y="2590800"/>
          <p14:tracePt t="53665" x="3844925" y="2590800"/>
          <p14:tracePt t="53671" x="3844925" y="2586038"/>
          <p14:tracePt t="54012" x="3844925" y="2579688"/>
          <p14:tracePt t="54017" x="3849688" y="2579688"/>
          <p14:tracePt t="54024" x="3856038" y="2574925"/>
          <p14:tracePt t="54026" x="3862388" y="2574925"/>
          <p14:tracePt t="54032" x="3867150" y="2574925"/>
          <p14:tracePt t="54035" x="3873500" y="2568575"/>
          <p14:tracePt t="54043" x="3895725" y="2563813"/>
          <p14:tracePt t="54046" x="3900488" y="2563813"/>
          <p14:tracePt t="54048" x="3906838" y="2563813"/>
          <p14:tracePt t="54053" x="3922713" y="2557463"/>
          <p14:tracePt t="54055" x="3929063" y="2557463"/>
          <p14:tracePt t="54059" x="3940175" y="2552700"/>
          <p14:tracePt t="54060" x="3946525" y="2552700"/>
          <p14:tracePt t="54064" x="3962400" y="2552700"/>
          <p14:tracePt t="54065" x="3968750" y="2552700"/>
          <p14:tracePt t="54067" x="3979863" y="2552700"/>
          <p14:tracePt t="54073" x="4002088" y="2546350"/>
          <p14:tracePt t="54077" x="4013200" y="2546350"/>
          <p14:tracePt t="54078" x="4030663" y="2546350"/>
          <p14:tracePt t="54081" x="4041775" y="2546350"/>
          <p14:tracePt t="54083" x="4046538" y="2546350"/>
          <p14:tracePt t="54087" x="4075113" y="2541588"/>
          <p14:tracePt t="54088" x="4092575" y="2535238"/>
          <p14:tracePt t="54089" x="4097338" y="2535238"/>
          <p14:tracePt t="54091" x="4108450" y="2535238"/>
          <p14:tracePt t="54092" x="4119563" y="2535238"/>
          <p14:tracePt t="54094" x="4130675" y="2535238"/>
          <p14:tracePt t="54095" x="4148138" y="2528888"/>
          <p14:tracePt t="54097" x="4159250" y="2528888"/>
          <p14:tracePt t="54102" x="4227513" y="2517775"/>
          <p14:tracePt t="54105" x="4249738" y="2513013"/>
          <p14:tracePt t="54107" x="4271963" y="2506663"/>
          <p14:tracePt t="54108" x="4283075" y="2506663"/>
          <p14:tracePt t="54109" x="4294188" y="2506663"/>
          <p14:tracePt t="54110" x="4322763" y="2506663"/>
          <p14:tracePt t="54112" x="4344988" y="2501900"/>
          <p14:tracePt t="54114" x="4367213" y="2495550"/>
          <p14:tracePt t="54115" x="4406900" y="2490788"/>
          <p14:tracePt t="54116" x="4424363" y="2490788"/>
          <p14:tracePt t="54121" x="4502150" y="2484438"/>
          <p14:tracePt t="54122" x="4530725" y="2484438"/>
          <p14:tracePt t="54123" x="4548188" y="2484438"/>
          <p14:tracePt t="54128" x="4597400" y="2484438"/>
          <p14:tracePt t="54131" x="4654550" y="2484438"/>
          <p14:tracePt t="54133" x="4681538" y="2484438"/>
          <p14:tracePt t="54134" x="4710113" y="2484438"/>
          <p14:tracePt t="54136" x="4732338" y="2484438"/>
          <p14:tracePt t="54137" x="4749800" y="2484438"/>
          <p14:tracePt t="54141" x="4822825" y="2495550"/>
          <p14:tracePt t="54143" x="4833938" y="2495550"/>
          <p14:tracePt t="54148" x="4906963" y="2506663"/>
          <p14:tracePt t="54150" x="4929188" y="2513013"/>
          <p14:tracePt t="54153" x="4964113" y="2513013"/>
          <p14:tracePt t="54157" x="5008563" y="2517775"/>
          <p14:tracePt t="54158" x="5030788" y="2524125"/>
          <p14:tracePt t="54163" x="5103813" y="2535238"/>
          <p14:tracePt t="54165" x="5110163" y="2535238"/>
          <p14:tracePt t="54167" x="5121275" y="2541588"/>
          <p14:tracePt t="54168" x="5148263" y="2541588"/>
          <p14:tracePt t="54170" x="5159375" y="2546350"/>
          <p14:tracePt t="54171" x="5187950" y="2546350"/>
          <p14:tracePt t="54173" x="5194300" y="2546350"/>
          <p14:tracePt t="54181" x="5249863" y="2557463"/>
          <p14:tracePt t="54183" x="5278438" y="2563813"/>
          <p14:tracePt t="54184" x="5289550" y="2563813"/>
          <p14:tracePt t="54186" x="5294313" y="2563813"/>
          <p14:tracePt t="54188" x="5300663" y="2563813"/>
          <p14:tracePt t="54189" x="5318125" y="2563813"/>
          <p14:tracePt t="54194" x="5345113" y="2568575"/>
          <p14:tracePt t="54198" x="5367338" y="2568575"/>
          <p14:tracePt t="54203" x="5380038" y="2568575"/>
          <p14:tracePt t="54209" x="5402263" y="2574925"/>
          <p14:tracePt t="54563" x="5395913" y="2568575"/>
          <p14:tracePt t="54570" x="5391150" y="2557463"/>
          <p14:tracePt t="54574" x="5384800" y="2552700"/>
          <p14:tracePt t="54578" x="5384800" y="2541588"/>
          <p14:tracePt t="54580" x="5384800" y="2535238"/>
          <p14:tracePt t="54583" x="5384800" y="2528888"/>
          <p14:tracePt t="54587" x="5384800" y="2524125"/>
          <p14:tracePt t="54590" x="5384800" y="2517775"/>
          <p14:tracePt t="54592" x="5380038" y="2517775"/>
          <p14:tracePt t="54593" x="5380038" y="2513013"/>
          <p14:tracePt t="54598" x="5380038" y="2506663"/>
          <p14:tracePt t="54615" x="5380038" y="2495550"/>
          <p14:tracePt t="54629" x="5384800" y="2495550"/>
          <p14:tracePt t="54634" x="5391150" y="2495550"/>
          <p14:tracePt t="54640" x="5402263" y="2495550"/>
          <p14:tracePt t="54644" x="5407025" y="2495550"/>
          <p14:tracePt t="54649" x="5424488" y="2495550"/>
          <p14:tracePt t="54651" x="5429250" y="2495550"/>
          <p14:tracePt t="54655" x="5435600" y="2495550"/>
          <p14:tracePt t="54656" x="5446713" y="2495550"/>
          <p14:tracePt t="54661" x="5457825" y="2495550"/>
          <p14:tracePt t="54662" x="5464175" y="2495550"/>
          <p14:tracePt t="54663" x="5468938" y="2495550"/>
          <p14:tracePt t="54668" x="5486400" y="2495550"/>
          <p14:tracePt t="54674" x="5519738" y="2501900"/>
          <p14:tracePt t="54676" x="5526088" y="2501900"/>
          <p14:tracePt t="54682" x="5541963" y="2501900"/>
          <p14:tracePt t="54683" x="5553075" y="2501900"/>
          <p14:tracePt t="54689" x="5575300" y="2501900"/>
          <p14:tracePt t="54696" x="5588000" y="2501900"/>
          <p14:tracePt t="54702" x="5592763" y="2506663"/>
          <p14:tracePt t="54898" x="5575300" y="2495550"/>
          <p14:tracePt t="54901" x="5564188" y="2490788"/>
          <p14:tracePt t="54906" x="5548313" y="2479675"/>
          <p14:tracePt t="54909" x="5537200" y="2466975"/>
          <p14:tracePt t="54913" x="5526088" y="2455863"/>
          <p14:tracePt t="54918" x="5519738" y="2451100"/>
          <p14:tracePt t="54924" x="5508625" y="2451100"/>
          <p14:tracePt t="54932" x="5508625" y="2444750"/>
          <p14:tracePt t="54939" x="5519738" y="2439988"/>
          <p14:tracePt t="54941" x="5526088" y="2439988"/>
          <p14:tracePt t="54943" x="5530850" y="2439988"/>
          <p14:tracePt t="54947" x="5541963" y="2433638"/>
          <p14:tracePt t="54953" x="5564188" y="2433638"/>
          <p14:tracePt t="54955" x="5570538" y="2433638"/>
          <p14:tracePt t="54970" x="5694363" y="2455863"/>
          <p14:tracePt t="54973" x="5716588" y="2455863"/>
          <p14:tracePt t="54975" x="5745163" y="2466975"/>
          <p14:tracePt t="54977" x="5756275" y="2466975"/>
          <p14:tracePt t="54978" x="5789613" y="2473325"/>
          <p14:tracePt t="54980" x="5800725" y="2479675"/>
          <p14:tracePt t="54981" x="5811838" y="2484438"/>
          <p14:tracePt t="54983" x="5834063" y="2484438"/>
          <p14:tracePt t="54984" x="5851525" y="2490788"/>
          <p14:tracePt t="54985" x="5868988" y="2495550"/>
          <p14:tracePt t="54986" x="5880100" y="2501900"/>
          <p14:tracePt t="54988" x="5891213" y="2501900"/>
          <p14:tracePt t="54990" x="5913438" y="2506663"/>
          <p14:tracePt t="54991" x="5935663" y="2513013"/>
          <p14:tracePt t="54993" x="5975350" y="2517775"/>
          <p14:tracePt t="54995" x="5986463" y="2524125"/>
          <p14:tracePt t="54996" x="6015038" y="2535238"/>
          <p14:tracePt t="54998" x="6026150" y="2535238"/>
          <p14:tracePt t="54999" x="6037263" y="2541588"/>
          <p14:tracePt t="55004" x="6110288" y="2563813"/>
          <p14:tracePt t="55005" x="6149975" y="2568575"/>
          <p14:tracePt t="55006" x="6165850" y="2574925"/>
          <p14:tracePt t="55008" x="6183313" y="2586038"/>
          <p14:tracePt t="55009" x="6211888" y="2590800"/>
          <p14:tracePt t="55010" x="6227763" y="2597150"/>
          <p14:tracePt t="55017" x="6323013" y="2630488"/>
          <p14:tracePt t="55018" x="6373813" y="2641600"/>
          <p14:tracePt t="55021" x="6391275" y="2652713"/>
          <p14:tracePt t="55023" x="6464300" y="2676525"/>
          <p14:tracePt t="55024" x="6497638" y="2692400"/>
          <p14:tracePt t="55025" x="6519863" y="2698750"/>
          <p14:tracePt t="55027" x="6530975" y="2698750"/>
          <p14:tracePt t="55032" x="6650038" y="2743200"/>
          <p14:tracePt t="55033" x="6677025" y="2754313"/>
          <p14:tracePt t="55038" x="6784975" y="2794000"/>
          <p14:tracePt t="55039" x="6800850" y="2794000"/>
          <p14:tracePt t="55041" x="6846888" y="2809875"/>
          <p14:tracePt t="55045" x="6959600" y="2849563"/>
          <p14:tracePt t="55046" x="6986588" y="2849563"/>
          <p14:tracePt t="55048" x="6997700" y="2855913"/>
          <p14:tracePt t="55051" x="7099300" y="2884488"/>
          <p14:tracePt t="55052" x="7116763" y="2889250"/>
          <p14:tracePt t="55056" x="7183438" y="2906713"/>
          <p14:tracePt t="55058" x="7251700" y="2928938"/>
          <p14:tracePt t="55060" x="7262813" y="2933700"/>
          <p14:tracePt t="55061" x="7302500" y="2940050"/>
          <p14:tracePt t="55063" x="7340600" y="2951163"/>
          <p14:tracePt t="55064" x="7380288" y="2962275"/>
          <p14:tracePt t="55066" x="7413625" y="2968625"/>
          <p14:tracePt t="55068" x="7481888" y="2990850"/>
          <p14:tracePt t="55070" x="7497763" y="2995613"/>
          <p14:tracePt t="55071" x="7532688" y="3001963"/>
          <p14:tracePt t="55073" x="7548563" y="3006725"/>
          <p14:tracePt t="55074" x="7610475" y="3024188"/>
          <p14:tracePt t="55076" x="7639050" y="3030538"/>
          <p14:tracePt t="55078" x="7672388" y="3041650"/>
          <p14:tracePt t="55079" x="7729538" y="3057525"/>
          <p14:tracePt t="55081" x="7751763" y="3063875"/>
          <p14:tracePt t="55082" x="7767638" y="3068638"/>
          <p14:tracePt t="55084" x="7802563" y="3074988"/>
          <p14:tracePt t="55085" x="7891463" y="3103563"/>
          <p14:tracePt t="55092" x="7981950" y="3119438"/>
          <p14:tracePt t="55093" x="8072438" y="3148013"/>
          <p14:tracePt t="55096" x="8134350" y="3165475"/>
          <p14:tracePt t="55098" x="8161338" y="3170238"/>
          <p14:tracePt t="55100" x="8262938" y="3198813"/>
          <p14:tracePt t="55102" x="8291513" y="3209925"/>
          <p14:tracePt t="55104" x="8342313" y="3214688"/>
          <p14:tracePt t="55106" x="8380413" y="3227388"/>
          <p14:tracePt t="55108" x="8442325" y="3249613"/>
          <p14:tracePt t="55109" x="8499475" y="3265488"/>
          <p14:tracePt t="55113" x="8588375" y="3282950"/>
          <p14:tracePt t="55116" x="8650288" y="3305175"/>
          <p14:tracePt t="55118" x="8678863" y="3316288"/>
          <p14:tracePt t="55124" x="8831263" y="3355975"/>
          <p14:tracePt t="55128" x="8942388" y="3395663"/>
          <p14:tracePt t="55130" x="8953500" y="3400425"/>
          <p14:tracePt t="55134" x="9050338" y="3429000"/>
          <p14:tracePt t="55136" x="9072563" y="3435350"/>
          <p14:tracePt t="55138" x="9123363" y="3446463"/>
          <p14:tracePt t="55140" x="9145588" y="3457575"/>
          <p14:tracePt t="55141" x="9201150" y="3479800"/>
          <p14:tracePt t="55143" x="9218613" y="3484563"/>
          <p14:tracePt t="55148" x="9285288" y="3508375"/>
          <p14:tracePt t="55149" x="9324975" y="3519488"/>
          <p14:tracePt t="55151" x="9336088" y="3524250"/>
          <p14:tracePt t="55156" x="9404350" y="3541713"/>
          <p14:tracePt t="55159" x="9448800" y="3557588"/>
          <p14:tracePt t="55162" x="9482138" y="3563938"/>
          <p14:tracePt t="55164" x="9499600" y="3570288"/>
          <p14:tracePt t="55165" x="9504363" y="3575050"/>
          <p14:tracePt t="55166" x="9510713" y="3575050"/>
          <p14:tracePt t="55168" x="9544050" y="3586163"/>
          <p14:tracePt t="55170" x="9555163" y="3586163"/>
          <p14:tracePt t="55171" x="9561513" y="3592513"/>
          <p14:tracePt t="55172" x="9566275" y="3592513"/>
          <p14:tracePt t="55178" x="9583738" y="3597275"/>
          <p14:tracePt t="55179" x="9590088" y="3603625"/>
          <p14:tracePt t="55180" x="9594850" y="3603625"/>
          <p14:tracePt t="55186" x="9601200" y="3608388"/>
          <p14:tracePt t="55376" x="9601200" y="3603625"/>
          <p14:tracePt t="55382" x="9601200" y="3592513"/>
          <p14:tracePt t="55386" x="9601200" y="3581400"/>
          <p14:tracePt t="55389" x="9601200" y="3575050"/>
          <p14:tracePt t="55392" x="9601200" y="3570288"/>
          <p14:tracePt t="55393" x="9612313" y="3557588"/>
          <p14:tracePt t="55400" x="9623425" y="3552825"/>
          <p14:tracePt t="55407" x="9628188" y="3546475"/>
          <p14:tracePt t="55412" x="9645650" y="3546475"/>
          <p14:tracePt t="55414" x="9656763" y="3546475"/>
          <p14:tracePt t="55417" x="9663113" y="3546475"/>
          <p14:tracePt t="55422" x="9701213" y="3546475"/>
          <p14:tracePt t="55423" x="9707563" y="3546475"/>
          <p14:tracePt t="55433" x="9774238" y="3546475"/>
          <p14:tracePt t="55435" x="9791700" y="3546475"/>
          <p14:tracePt t="55436" x="9820275" y="3546475"/>
          <p14:tracePt t="55438" x="9825038" y="3546475"/>
          <p14:tracePt t="55440" x="9859963" y="3552825"/>
          <p14:tracePt t="55441" x="9893300" y="3563938"/>
          <p14:tracePt t="55443" x="9909175" y="3570288"/>
          <p14:tracePt t="55445" x="9921875" y="3570288"/>
          <p14:tracePt t="55447" x="9944100" y="3570288"/>
          <p14:tracePt t="55449" x="9971088" y="3581400"/>
          <p14:tracePt t="55451" x="10006013" y="3581400"/>
          <p14:tracePt t="55453" x="10039350" y="3592513"/>
          <p14:tracePt t="55454" x="10072688" y="3603625"/>
          <p14:tracePt t="55457" x="10094913" y="3603625"/>
          <p14:tracePt t="55460" x="10140950" y="3614738"/>
          <p14:tracePt t="55462" x="10196513" y="3619500"/>
          <p14:tracePt t="55464" x="10225088" y="3625850"/>
          <p14:tracePt t="55466" x="10252075" y="3636963"/>
          <p14:tracePt t="55468" x="10309225" y="3643313"/>
          <p14:tracePt t="55469" x="10325100" y="3648075"/>
          <p14:tracePt t="55470" x="10342563" y="3654425"/>
          <p14:tracePt t="55472" x="10360025" y="3654425"/>
          <p14:tracePt t="55474" x="10421938" y="3665538"/>
          <p14:tracePt t="55476" x="10437813" y="3670300"/>
          <p14:tracePt t="55477" x="10466388" y="3670300"/>
          <p14:tracePt t="55478" x="10483850" y="3676650"/>
          <p14:tracePt t="55481" x="10533063" y="3687763"/>
          <p14:tracePt t="55483" x="10561638" y="3692525"/>
          <p14:tracePt t="55484" x="10601325" y="3698875"/>
          <p14:tracePt t="55486" x="10612438" y="3705225"/>
          <p14:tracePt t="55488" x="10652125" y="3709988"/>
          <p14:tracePt t="55490" x="10714038" y="3727450"/>
          <p14:tracePt t="55491" x="10729913" y="3727450"/>
          <p14:tracePt t="55492" x="10769600" y="3732213"/>
          <p14:tracePt t="55494" x="10791825" y="3738563"/>
          <p14:tracePt t="55495" x="10826750" y="3749675"/>
          <p14:tracePt t="55497" x="10860088" y="3749675"/>
          <p14:tracePt t="55498" x="10875963" y="3754438"/>
          <p14:tracePt t="55506" x="11090275" y="3805238"/>
          <p14:tracePt t="55508" x="11112500" y="3805238"/>
          <p14:tracePt t="55509" x="11152188" y="3811588"/>
          <p14:tracePt t="55510" x="11163300" y="3816350"/>
          <p14:tracePt t="55516" x="11309350" y="3844925"/>
          <p14:tracePt t="55518" x="11320463" y="3844925"/>
          <p14:tracePt t="55522" x="11433175" y="3862388"/>
          <p14:tracePt t="55524" x="11461750" y="3867150"/>
          <p14:tracePt t="55525" x="11483975" y="3873500"/>
          <p14:tracePt t="55526" x="11545888" y="3878263"/>
          <p14:tracePt t="55531" x="11641138" y="3895725"/>
          <p14:tracePt t="55533" x="11680825" y="3895725"/>
          <p14:tracePt t="55534" x="11725275" y="3906838"/>
          <p14:tracePt t="55536" x="11758613" y="3913188"/>
          <p14:tracePt t="55537" x="11804650" y="3917950"/>
          <p14:tracePt t="55538" x="11826875" y="3924300"/>
          <p14:tracePt t="55539" x="11831638" y="3924300"/>
          <p14:tracePt t="56883" x="12085638" y="3654425"/>
          <p14:tracePt t="56885" x="12039600" y="3670300"/>
          <p14:tracePt t="56886" x="11984038" y="3698875"/>
          <p14:tracePt t="56887" x="11961813" y="3716338"/>
          <p14:tracePt t="56889" x="11933238" y="3721100"/>
          <p14:tracePt t="56893" x="11764963" y="3811588"/>
          <p14:tracePt t="56896" x="11720513" y="3833813"/>
          <p14:tracePt t="56897" x="11634788" y="3878263"/>
          <p14:tracePt t="56898" x="11579225" y="3906838"/>
          <p14:tracePt t="56950" x="9747250" y="4745038"/>
          <p14:tracePt t="56954" x="9605963" y="4778375"/>
          <p14:tracePt t="56958" x="9521825" y="4794250"/>
          <p14:tracePt t="56960" x="9404350" y="4829175"/>
          <p14:tracePt t="56963" x="9324975" y="4840288"/>
          <p14:tracePt t="56964" x="9320213" y="4840288"/>
          <p14:tracePt t="56966" x="9229725" y="4856163"/>
          <p14:tracePt t="56967" x="9185275" y="4862513"/>
          <p14:tracePt t="56968" x="9145588" y="4867275"/>
          <p14:tracePt t="56971" x="9061450" y="4884738"/>
          <p14:tracePt t="56973" x="8970963" y="4895850"/>
          <p14:tracePt t="56975" x="8931275" y="4902200"/>
          <p14:tracePt t="56976" x="8886825" y="4913313"/>
          <p14:tracePt t="56979" x="8791575" y="4924425"/>
          <p14:tracePt t="56981" x="8751888" y="4929188"/>
          <p14:tracePt t="56982" x="8661400" y="4941888"/>
          <p14:tracePt t="56983" x="8616950" y="4946650"/>
          <p14:tracePt t="56985" x="8572500" y="4953000"/>
          <p14:tracePt t="56992" x="8296275" y="4986338"/>
          <p14:tracePt t="56997" x="8110538" y="5008563"/>
          <p14:tracePt t="57011" x="7566025" y="5064125"/>
          <p14:tracePt t="57014" x="7475538" y="5070475"/>
          <p14:tracePt t="57018" x="7296150" y="5087938"/>
          <p14:tracePt t="57019" x="7205663" y="5092700"/>
          <p14:tracePt t="57025" x="7065963" y="5103813"/>
          <p14:tracePt t="57038" x="6727825" y="5110163"/>
          <p14:tracePt t="57040" x="6700838" y="5110163"/>
          <p14:tracePt t="57042" x="6677025" y="5110163"/>
          <p14:tracePt t="57043" x="6627813" y="5110163"/>
          <p14:tracePt t="57045" x="6610350" y="5110163"/>
          <p14:tracePt t="57046" x="6577013" y="5110163"/>
          <p14:tracePt t="57047" x="6559550" y="5110163"/>
          <p14:tracePt t="57049" x="6542088" y="5110163"/>
          <p14:tracePt t="57051" x="6526213" y="5110163"/>
          <p14:tracePt t="57052" x="6486525" y="5110163"/>
          <p14:tracePt t="57054" x="6475413" y="5110163"/>
          <p14:tracePt t="57056" x="6469063" y="5110163"/>
          <p14:tracePt t="57058" x="6424613" y="5099050"/>
          <p14:tracePt t="57059" x="6402388" y="5099050"/>
          <p14:tracePt t="57061" x="6396038" y="5099050"/>
          <p14:tracePt t="57062" x="6384925" y="5092700"/>
          <p14:tracePt t="57064" x="6362700" y="5081588"/>
          <p14:tracePt t="57066" x="6346825" y="5081588"/>
          <p14:tracePt t="57069" x="6329363" y="5076825"/>
          <p14:tracePt t="57072" x="6307138" y="5064125"/>
          <p14:tracePt t="57074" x="6289675" y="5059363"/>
          <p14:tracePt t="57075" x="6284913" y="5048250"/>
          <p14:tracePt t="57077" x="6273800" y="5048250"/>
          <p14:tracePt t="57078" x="6261100" y="5037138"/>
          <p14:tracePt t="57079" x="6256338" y="5037138"/>
          <p14:tracePt t="57082" x="6238875" y="5030788"/>
          <p14:tracePt t="57084" x="6234113" y="5019675"/>
          <p14:tracePt t="57085" x="6223000" y="5014913"/>
          <p14:tracePt t="57090" x="6205538" y="5002213"/>
          <p14:tracePt t="57092" x="6200775" y="4997450"/>
          <p14:tracePt t="57093" x="6194425" y="4986338"/>
          <p14:tracePt t="57099" x="6176963" y="4975225"/>
          <p14:tracePt t="57100" x="6176963" y="4968875"/>
          <p14:tracePt t="57101" x="6172200" y="4964113"/>
          <p14:tracePt t="57106" x="6161088" y="4953000"/>
          <p14:tracePt t="57108" x="6161088" y="4946650"/>
          <p14:tracePt t="57109" x="6154738" y="4941888"/>
          <p14:tracePt t="57115" x="6149975" y="4929188"/>
          <p14:tracePt t="57119" x="6149975" y="4924425"/>
          <p14:tracePt t="57125" x="6149975" y="4918075"/>
          <p14:tracePt t="57127" x="6149975" y="4913313"/>
          <p14:tracePt t="57142" x="6165850" y="4884738"/>
          <p14:tracePt t="57145" x="6165850" y="4879975"/>
          <p14:tracePt t="57150" x="6176963" y="4862513"/>
          <p14:tracePt t="57161" x="6194425" y="4840288"/>
          <p14:tracePt t="57163" x="6194425" y="4833938"/>
          <p14:tracePt t="57177" x="6200775" y="4800600"/>
          <p14:tracePt t="57184" x="6200775" y="4794250"/>
          <p14:tracePt t="57199" x="6194425" y="4794250"/>
          <p14:tracePt t="57474" x="6194425" y="4783138"/>
          <p14:tracePt t="57479" x="6200775" y="4772025"/>
          <p14:tracePt t="57483" x="6216650" y="4756150"/>
          <p14:tracePt t="57486" x="6223000" y="4749800"/>
          <p14:tracePt t="57488" x="6238875" y="4733925"/>
          <p14:tracePt t="57490" x="6245225" y="4727575"/>
          <p14:tracePt t="57494" x="6256338" y="4716463"/>
          <p14:tracePt t="57517" x="6334125" y="4643438"/>
          <p14:tracePt t="57522" x="6357938" y="4625975"/>
          <p14:tracePt t="57526" x="6391275" y="4603750"/>
          <p14:tracePt t="57529" x="6419850" y="4586288"/>
          <p14:tracePt t="57531" x="6430963" y="4586288"/>
          <p14:tracePt t="57533" x="6453188" y="4570413"/>
          <p14:tracePt t="57535" x="6481763" y="4552950"/>
          <p14:tracePt t="57538" x="6503988" y="4548188"/>
          <p14:tracePt t="57539" x="6526213" y="4537075"/>
          <p14:tracePt t="57541" x="6537325" y="4530725"/>
          <p14:tracePt t="57546" x="6599238" y="4502150"/>
          <p14:tracePt t="57547" x="6616700" y="4491038"/>
          <p14:tracePt t="57551" x="6661150" y="4475163"/>
          <p14:tracePt t="57553" x="6689725" y="4457700"/>
          <p14:tracePt t="57554" x="6723063" y="4446588"/>
          <p14:tracePt t="57558" x="6762750" y="4429125"/>
          <p14:tracePt t="57560" x="6778625" y="4418013"/>
          <p14:tracePt t="57562" x="6807200" y="4413250"/>
          <p14:tracePt t="57563" x="6829425" y="4406900"/>
          <p14:tracePt t="57565" x="6846888" y="4395788"/>
          <p14:tracePt t="57566" x="6869113" y="4391025"/>
          <p14:tracePt t="57567" x="6880225" y="4384675"/>
          <p14:tracePt t="57569" x="6891338" y="4378325"/>
          <p14:tracePt t="57573" x="6935788" y="4356100"/>
          <p14:tracePt t="57574" x="6970713" y="4351338"/>
          <p14:tracePt t="57575" x="6981825" y="4344988"/>
          <p14:tracePt t="57577" x="6992938" y="4340225"/>
          <p14:tracePt t="57578" x="7008813" y="4333875"/>
          <p14:tracePt t="57580" x="7015163" y="4329113"/>
          <p14:tracePt t="57586" x="7088188" y="4311650"/>
          <p14:tracePt t="57587" x="7099300" y="4305300"/>
          <p14:tracePt t="57588" x="7105650" y="4300538"/>
          <p14:tracePt t="57589" x="7110413" y="4300538"/>
          <p14:tracePt t="57590" x="7121525" y="4300538"/>
          <p14:tracePt t="57593" x="7150100" y="4289425"/>
          <p14:tracePt t="57594" x="7161213" y="4283075"/>
          <p14:tracePt t="57595" x="7167563" y="4278313"/>
          <p14:tracePt t="57598" x="7183438" y="4278313"/>
          <p14:tracePt t="57599" x="7200900" y="4267200"/>
          <p14:tracePt t="57600" x="7205663" y="4267200"/>
          <p14:tracePt t="57602" x="7212013" y="4267200"/>
          <p14:tracePt t="57607" x="7251700" y="4256088"/>
          <p14:tracePt t="57608" x="7251700" y="4249738"/>
          <p14:tracePt t="57610" x="7262813" y="4249738"/>
          <p14:tracePt t="57611" x="7267575" y="4249738"/>
          <p14:tracePt t="57613" x="7278688" y="4243388"/>
          <p14:tracePt t="57616" x="7289800" y="4238625"/>
          <p14:tracePt t="57621" x="7307263" y="4232275"/>
          <p14:tracePt t="57625" x="7313613" y="4232275"/>
          <p14:tracePt t="57627" x="7318375" y="4227513"/>
          <p14:tracePt t="57628" x="7324725" y="4227513"/>
          <p14:tracePt t="57633" x="7329488" y="4227513"/>
          <p14:tracePt t="57635" x="7335838" y="4227513"/>
          <p14:tracePt t="57640" x="7335838" y="4221163"/>
          <p14:tracePt t="57641" x="7340600" y="4221163"/>
          <p14:tracePt t="57655" x="7351713" y="4216400"/>
          <p14:tracePt t="57661" x="7369175" y="4210050"/>
          <p14:tracePt t="57664" x="7369175" y="4205288"/>
          <p14:tracePt t="57665" x="7375525" y="4205288"/>
          <p14:tracePt t="57670" x="7380288" y="4198938"/>
          <p14:tracePt t="57671" x="7386638" y="4198938"/>
          <p14:tracePt t="57683" x="7408863" y="4187825"/>
          <p14:tracePt t="57686" x="7419975" y="4181475"/>
          <p14:tracePt t="57689" x="7424738" y="4176713"/>
          <p14:tracePt t="57691" x="7431088" y="4170363"/>
          <p14:tracePt t="57693" x="7435850" y="4170363"/>
          <p14:tracePt t="57695" x="7442200" y="4165600"/>
          <p14:tracePt t="57697" x="7448550" y="4165600"/>
          <p14:tracePt t="57698" x="7453313" y="4159250"/>
          <p14:tracePt t="57703" x="7464425" y="4154488"/>
          <p14:tracePt t="57705" x="7470775" y="4148138"/>
          <p14:tracePt t="57706" x="7475538" y="4148138"/>
          <p14:tracePt t="57707" x="7481888" y="4148138"/>
          <p14:tracePt t="57711" x="7493000" y="4143375"/>
          <p14:tracePt t="57715" x="7504113" y="4137025"/>
          <p14:tracePt t="57717" x="7510463" y="4137025"/>
          <p14:tracePt t="57718" x="7515225" y="4137025"/>
          <p14:tracePt t="57719" x="7526338" y="4132263"/>
          <p14:tracePt t="57725" x="7543800" y="4125913"/>
          <p14:tracePt t="57726" x="7554913" y="4125913"/>
          <p14:tracePt t="57727" x="7559675" y="4125913"/>
          <p14:tracePt t="57732" x="7583488" y="4121150"/>
          <p14:tracePt t="57737" x="7610475" y="4121150"/>
          <p14:tracePt t="57738" x="7621588" y="4114800"/>
          <p14:tracePt t="57741" x="7639050" y="4114800"/>
          <p14:tracePt t="57743" x="7643813" y="4114800"/>
          <p14:tracePt t="57744" x="7661275" y="4108450"/>
          <p14:tracePt t="57745" x="7672388" y="4108450"/>
          <p14:tracePt t="57747" x="7683500" y="4108450"/>
          <p14:tracePt t="57748" x="7700963" y="4103688"/>
          <p14:tracePt t="57753" x="7767638" y="4097338"/>
          <p14:tracePt t="57756" x="7778750" y="4097338"/>
          <p14:tracePt t="57757" x="7818438" y="4086225"/>
          <p14:tracePt t="57759" x="7829550" y="4086225"/>
          <p14:tracePt t="57760" x="7869238" y="4086225"/>
          <p14:tracePt t="57761" x="7875588" y="4086225"/>
          <p14:tracePt t="57763" x="7891463" y="4081463"/>
          <p14:tracePt t="57767" x="7948613" y="4070350"/>
          <p14:tracePt t="57768" x="7964488" y="4070350"/>
          <p14:tracePt t="57769" x="8004175" y="4059238"/>
          <p14:tracePt t="57774" x="8072438" y="4048125"/>
          <p14:tracePt t="57775" x="8105775" y="4041775"/>
          <p14:tracePt t="57778" x="8156575" y="4030663"/>
          <p14:tracePt t="57780" x="8201025" y="4019550"/>
          <p14:tracePt t="57781" x="8234363" y="4013200"/>
          <p14:tracePt t="57783" x="8269288" y="4008438"/>
          <p14:tracePt t="57785" x="8318500" y="3997325"/>
          <p14:tracePt t="57786" x="8358188" y="3990975"/>
          <p14:tracePt t="57788" x="8375650" y="3986213"/>
          <p14:tracePt t="57789" x="8437563" y="3979863"/>
          <p14:tracePt t="57790" x="8464550" y="3973513"/>
          <p14:tracePt t="57795" x="8577263" y="3951288"/>
          <p14:tracePt t="57797" x="8594725" y="3951288"/>
          <p14:tracePt t="57802" x="8740775" y="3929063"/>
          <p14:tracePt t="57804" x="8824913" y="3917950"/>
          <p14:tracePt t="57806" x="8836025" y="3917950"/>
          <p14:tracePt t="57808" x="8904288" y="3913188"/>
          <p14:tracePt t="57809" x="8920163" y="3913188"/>
          <p14:tracePt t="57810" x="9010650" y="3906838"/>
          <p14:tracePt t="57812" x="9050338" y="3900488"/>
          <p14:tracePt t="57814" x="9156700" y="3895725"/>
          <p14:tracePt t="57816" x="9196388" y="3889375"/>
          <p14:tracePt t="57817" x="9240838" y="3884613"/>
          <p14:tracePt t="57822" x="9404350" y="3878263"/>
          <p14:tracePt t="57823" x="9420225" y="3878263"/>
          <p14:tracePt t="57825" x="9539288" y="3873500"/>
          <p14:tracePt t="57827" x="9634538" y="3867150"/>
          <p14:tracePt t="57829" x="9725025" y="3867150"/>
          <p14:tracePt t="57831" x="9786938" y="3867150"/>
          <p14:tracePt t="57833" x="9825038" y="3862388"/>
          <p14:tracePt t="57835" x="9915525" y="3862388"/>
          <p14:tracePt t="57836" x="10039350" y="3856038"/>
          <p14:tracePt t="57837" x="10101263" y="3856038"/>
          <p14:tracePt t="57838" x="10129838" y="3856038"/>
          <p14:tracePt t="57839" x="10229850" y="3856038"/>
          <p14:tracePt t="57840" x="10287000" y="3851275"/>
          <p14:tracePt t="57842" x="10387013" y="3851275"/>
          <p14:tracePt t="57844" x="10415588" y="3851275"/>
          <p14:tracePt t="57845" x="10477500" y="3844925"/>
          <p14:tracePt t="57846" x="10572750" y="3844925"/>
          <p14:tracePt t="57848" x="10645775" y="3838575"/>
          <p14:tracePt t="57850" x="10736263" y="3838575"/>
          <p14:tracePt t="57851" x="10826750" y="3833813"/>
          <p14:tracePt t="57852" x="10888663" y="3833813"/>
          <p14:tracePt t="57858" x="11174413" y="3811588"/>
          <p14:tracePt t="57859" x="11236325" y="3805238"/>
          <p14:tracePt t="57865" x="11568113" y="3771900"/>
          <p14:tracePt t="57867" x="11601450" y="3765550"/>
          <p14:tracePt t="57871" x="11820525" y="3743325"/>
          <p14:tracePt t="57872" x="11860213" y="3743325"/>
          <p14:tracePt t="57875" x="11917363" y="3732213"/>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FF632811-10E8-55CF-1CF5-DDCF3B5CE487}"/>
              </a:ext>
            </a:extLst>
          </p:cNvPr>
          <p:cNvSpPr/>
          <p:nvPr/>
        </p:nvSpPr>
        <p:spPr>
          <a:xfrm>
            <a:off x="2140324" y="1582258"/>
            <a:ext cx="786861" cy="2274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a:latin typeface="Arial Unicode MS" panose="020B0604020202020204" pitchFamily="34" charset="-122"/>
                <a:ea typeface="Arial Unicode MS" panose="020B0604020202020204" pitchFamily="34" charset="-122"/>
                <a:cs typeface="Arial Unicode MS" panose="020B0604020202020204" pitchFamily="34" charset="-122"/>
              </a:rPr>
              <a:t>CFGA</a:t>
            </a:r>
            <a:endParaRPr lang="zh-CN" altLang="en-US" sz="12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2" name="文本框 41">
            <a:extLst>
              <a:ext uri="{FF2B5EF4-FFF2-40B4-BE49-F238E27FC236}">
                <a16:creationId xmlns:a16="http://schemas.microsoft.com/office/drawing/2014/main" id="{7B96395D-7529-93AD-72C9-34E7D5DCF22A}"/>
              </a:ext>
            </a:extLst>
          </p:cNvPr>
          <p:cNvSpPr txBox="1"/>
          <p:nvPr/>
        </p:nvSpPr>
        <p:spPr>
          <a:xfrm>
            <a:off x="441416" y="1221198"/>
            <a:ext cx="6150768" cy="369332"/>
          </a:xfrm>
          <a:prstGeom prst="rect">
            <a:avLst/>
          </a:prstGeom>
          <a:noFill/>
        </p:spPr>
        <p:txBody>
          <a:bodyPr wrap="square">
            <a:spAutoFit/>
          </a:bodyPr>
          <a:lstStyle/>
          <a:p>
            <a:pPr lvl="0" algn="just"/>
            <a:r>
              <a:rPr lang="en-US" altLang="zh-CN" b="1" dirty="0">
                <a:latin typeface="Arial Unicode MS" panose="020B0604020202020204" pitchFamily="34" charset="-122"/>
                <a:ea typeface="Arial Unicode MS" panose="020B0604020202020204" pitchFamily="34" charset="-122"/>
                <a:cs typeface="Arial Unicode MS" panose="020B0604020202020204" pitchFamily="34" charset="-122"/>
              </a:rPr>
              <a:t>Two stage f</a:t>
            </a:r>
            <a:r>
              <a:rPr lang="en-US" altLang="zh-CN" b="1" dirty="0">
                <a:effectLst/>
                <a:latin typeface="Arial Unicode MS" panose="020B0604020202020204" pitchFamily="34" charset="-122"/>
                <a:ea typeface="Arial Unicode MS" panose="020B0604020202020204" pitchFamily="34" charset="-122"/>
                <a:cs typeface="Arial Unicode MS" panose="020B0604020202020204" pitchFamily="34" charset="-122"/>
              </a:rPr>
              <a:t>lowchart of CFGA-NES</a:t>
            </a:r>
          </a:p>
        </p:txBody>
      </p:sp>
      <p:sp>
        <p:nvSpPr>
          <p:cNvPr id="14" name="矩形 13">
            <a:extLst>
              <a:ext uri="{FF2B5EF4-FFF2-40B4-BE49-F238E27FC236}">
                <a16:creationId xmlns:a16="http://schemas.microsoft.com/office/drawing/2014/main" id="{2DE620E6-DB80-4915-871C-0217EA5DF85A}"/>
              </a:ext>
            </a:extLst>
          </p:cNvPr>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8" name="灯片编号占位符 2">
            <a:extLst>
              <a:ext uri="{FF2B5EF4-FFF2-40B4-BE49-F238E27FC236}">
                <a16:creationId xmlns:a16="http://schemas.microsoft.com/office/drawing/2014/main" id="{4984DD3B-6533-7EFC-A6FF-4521B844458C}"/>
              </a:ext>
            </a:extLst>
          </p:cNvPr>
          <p:cNvSpPr txBox="1">
            <a:spLocks/>
          </p:cNvSpPr>
          <p:nvPr/>
        </p:nvSpPr>
        <p:spPr>
          <a:xfrm>
            <a:off x="11504085" y="6546851"/>
            <a:ext cx="529167" cy="2508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2A7D22B-8511-4936-B7F9-1A848A7C6D5C}" type="slidenum">
              <a:rPr lang="zh-CN" altLang="en-US" smtClean="0"/>
              <a:pPr>
                <a:defRPr/>
              </a:pPr>
              <a:t>12</a:t>
            </a:fld>
            <a:endParaRPr lang="zh-CN" altLang="en-US"/>
          </a:p>
        </p:txBody>
      </p:sp>
      <p:sp>
        <p:nvSpPr>
          <p:cNvPr id="25" name="文本框 24">
            <a:extLst>
              <a:ext uri="{FF2B5EF4-FFF2-40B4-BE49-F238E27FC236}">
                <a16:creationId xmlns:a16="http://schemas.microsoft.com/office/drawing/2014/main" id="{7D316BBC-3592-1F3A-48FA-8FF78B74B95C}"/>
              </a:ext>
            </a:extLst>
          </p:cNvPr>
          <p:cNvSpPr txBox="1"/>
          <p:nvPr/>
        </p:nvSpPr>
        <p:spPr>
          <a:xfrm>
            <a:off x="110246" y="6592415"/>
            <a:ext cx="11746393" cy="246221"/>
          </a:xfrm>
          <a:prstGeom prst="rect">
            <a:avLst/>
          </a:prstGeom>
          <a:noFill/>
        </p:spPr>
        <p:txBody>
          <a:bodyPr wrap="square">
            <a:spAutoFit/>
          </a:bodyPr>
          <a:lstStyle/>
          <a:p>
            <a:r>
              <a:rPr lang="en-US" altLang="zh-CN" sz="1000">
                <a:effectLst/>
                <a:latin typeface="Times New Roman" panose="02020603050405020304" charset="0"/>
                <a:ea typeface="等线" panose="02010600030101010101" pitchFamily="2" charset="-122"/>
              </a:rPr>
              <a:t>[3]L. Ran, Y. Wan, J. Qin, W. Fu, D. Zhang and Y. Kang, “A game-based battery swapping station recommendation approach for electric vehicles,” </a:t>
            </a:r>
            <a:r>
              <a:rPr lang="en-US" altLang="zh-CN" sz="1000" i="1">
                <a:effectLst/>
                <a:latin typeface="Times New Roman" panose="02020603050405020304" charset="0"/>
                <a:ea typeface="等线" panose="02010600030101010101" pitchFamily="2" charset="-122"/>
              </a:rPr>
              <a:t>IEEE Trans. Intell. Transp. Syst.</a:t>
            </a:r>
            <a:r>
              <a:rPr lang="en-US" altLang="zh-CN" sz="1000">
                <a:effectLst/>
                <a:latin typeface="Times New Roman" panose="02020603050405020304" charset="0"/>
                <a:ea typeface="等线" panose="02010600030101010101" pitchFamily="2" charset="-122"/>
              </a:rPr>
              <a:t>, vol. 24, no. 9, pp. 9849 - 9860, Sep. 2023.</a:t>
            </a:r>
          </a:p>
        </p:txBody>
      </p:sp>
      <p:sp>
        <p:nvSpPr>
          <p:cNvPr id="26" name="灯片编号占位符 2">
            <a:extLst>
              <a:ext uri="{FF2B5EF4-FFF2-40B4-BE49-F238E27FC236}">
                <a16:creationId xmlns:a16="http://schemas.microsoft.com/office/drawing/2014/main" id="{46BFB593-FAA4-9E0F-C54F-FDE16D69B219}"/>
              </a:ext>
            </a:extLst>
          </p:cNvPr>
          <p:cNvSpPr txBox="1">
            <a:spLocks/>
          </p:cNvSpPr>
          <p:nvPr/>
        </p:nvSpPr>
        <p:spPr>
          <a:xfrm>
            <a:off x="11656485" y="6699251"/>
            <a:ext cx="529167" cy="2508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2A7D22B-8511-4936-B7F9-1A848A7C6D5C}" type="slidenum">
              <a:rPr lang="zh-CN" altLang="en-US" smtClean="0"/>
              <a:pPr>
                <a:defRPr/>
              </a:pPr>
              <a:t>12</a:t>
            </a:fld>
            <a:endParaRPr lang="zh-CN" altLang="en-US"/>
          </a:p>
        </p:txBody>
      </p:sp>
      <p:sp>
        <p:nvSpPr>
          <p:cNvPr id="27" name="文本框 26">
            <a:extLst>
              <a:ext uri="{FF2B5EF4-FFF2-40B4-BE49-F238E27FC236}">
                <a16:creationId xmlns:a16="http://schemas.microsoft.com/office/drawing/2014/main" id="{E4562EBF-22B9-FF8E-D3E7-C8DD81FCC5E9}"/>
              </a:ext>
            </a:extLst>
          </p:cNvPr>
          <p:cNvSpPr txBox="1"/>
          <p:nvPr/>
        </p:nvSpPr>
        <p:spPr>
          <a:xfrm>
            <a:off x="861847" y="374648"/>
            <a:ext cx="1645859"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Introduction</a:t>
            </a:r>
          </a:p>
        </p:txBody>
      </p:sp>
      <p:sp>
        <p:nvSpPr>
          <p:cNvPr id="28" name="文本框 27">
            <a:extLst>
              <a:ext uri="{FF2B5EF4-FFF2-40B4-BE49-F238E27FC236}">
                <a16:creationId xmlns:a16="http://schemas.microsoft.com/office/drawing/2014/main" id="{C2C35A6F-A850-7BFD-01D9-7BD9A614D97E}"/>
              </a:ext>
            </a:extLst>
          </p:cNvPr>
          <p:cNvSpPr txBox="1"/>
          <p:nvPr/>
        </p:nvSpPr>
        <p:spPr>
          <a:xfrm>
            <a:off x="2726513" y="374648"/>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Background</a:t>
            </a:r>
          </a:p>
        </p:txBody>
      </p:sp>
      <p:sp>
        <p:nvSpPr>
          <p:cNvPr id="29" name="文本框 28">
            <a:extLst>
              <a:ext uri="{FF2B5EF4-FFF2-40B4-BE49-F238E27FC236}">
                <a16:creationId xmlns:a16="http://schemas.microsoft.com/office/drawing/2014/main" id="{14FF3601-9F70-F0EE-7D2C-160365FCA0C9}"/>
              </a:ext>
            </a:extLst>
          </p:cNvPr>
          <p:cNvSpPr txBox="1"/>
          <p:nvPr/>
        </p:nvSpPr>
        <p:spPr>
          <a:xfrm>
            <a:off x="5285511" y="358671"/>
            <a:ext cx="1839787" cy="369332"/>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Algorithm</a:t>
            </a:r>
          </a:p>
        </p:txBody>
      </p:sp>
      <p:sp>
        <p:nvSpPr>
          <p:cNvPr id="30" name="文本框 29">
            <a:extLst>
              <a:ext uri="{FF2B5EF4-FFF2-40B4-BE49-F238E27FC236}">
                <a16:creationId xmlns:a16="http://schemas.microsoft.com/office/drawing/2014/main" id="{62BC095A-500B-AA24-150F-F01A55B370F1}"/>
              </a:ext>
            </a:extLst>
          </p:cNvPr>
          <p:cNvSpPr txBox="1"/>
          <p:nvPr/>
        </p:nvSpPr>
        <p:spPr>
          <a:xfrm>
            <a:off x="7344105" y="374648"/>
            <a:ext cx="1534832"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Experiment</a:t>
            </a:r>
          </a:p>
        </p:txBody>
      </p:sp>
      <p:sp>
        <p:nvSpPr>
          <p:cNvPr id="31" name="文本框 30">
            <a:extLst>
              <a:ext uri="{FF2B5EF4-FFF2-40B4-BE49-F238E27FC236}">
                <a16:creationId xmlns:a16="http://schemas.microsoft.com/office/drawing/2014/main" id="{A7A2114A-BFFE-B5E8-F746-F0EA28F9816C}"/>
              </a:ext>
            </a:extLst>
          </p:cNvPr>
          <p:cNvSpPr txBox="1"/>
          <p:nvPr/>
        </p:nvSpPr>
        <p:spPr>
          <a:xfrm>
            <a:off x="9097744" y="358671"/>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Future plans</a:t>
            </a:r>
          </a:p>
        </p:txBody>
      </p:sp>
      <p:sp>
        <p:nvSpPr>
          <p:cNvPr id="4" name="矩形: 圆角 3">
            <a:extLst>
              <a:ext uri="{FF2B5EF4-FFF2-40B4-BE49-F238E27FC236}">
                <a16:creationId xmlns:a16="http://schemas.microsoft.com/office/drawing/2014/main" id="{D8921D53-18A0-F892-1A04-E670563A2122}"/>
              </a:ext>
            </a:extLst>
          </p:cNvPr>
          <p:cNvSpPr/>
          <p:nvPr/>
        </p:nvSpPr>
        <p:spPr>
          <a:xfrm>
            <a:off x="2093463" y="1879561"/>
            <a:ext cx="3066452" cy="4672647"/>
          </a:xfrm>
          <a:prstGeom prst="round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2C8AA669-0E17-3CCC-9A43-6B61B8AA673D}"/>
              </a:ext>
            </a:extLst>
          </p:cNvPr>
          <p:cNvSpPr/>
          <p:nvPr/>
        </p:nvSpPr>
        <p:spPr>
          <a:xfrm>
            <a:off x="3122150" y="2112743"/>
            <a:ext cx="799191" cy="31241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ea typeface="Arial Unicode MS" panose="020B0604020202020204"/>
                <a:cs typeface="Times New Roman" panose="02020603050405020304" pitchFamily="18" charset="0"/>
              </a:rPr>
              <a:t>start</a:t>
            </a:r>
            <a:endParaRPr lang="zh-CN" altLang="en-US" sz="1200" dirty="0">
              <a:solidFill>
                <a:schemeClr val="tx1"/>
              </a:solidFill>
              <a:latin typeface="Times New Roman" panose="02020603050405020304" pitchFamily="18" charset="0"/>
              <a:ea typeface="Arial Unicode MS" panose="020B0604020202020204"/>
              <a:cs typeface="Times New Roman" panose="02020603050405020304" pitchFamily="18" charset="0"/>
            </a:endParaRPr>
          </a:p>
        </p:txBody>
      </p:sp>
      <p:sp>
        <p:nvSpPr>
          <p:cNvPr id="7" name="矩形 6">
            <a:extLst>
              <a:ext uri="{FF2B5EF4-FFF2-40B4-BE49-F238E27FC236}">
                <a16:creationId xmlns:a16="http://schemas.microsoft.com/office/drawing/2014/main" id="{DD854B37-3A54-CB63-20A7-FA8C7D2F55A7}"/>
              </a:ext>
            </a:extLst>
          </p:cNvPr>
          <p:cNvSpPr/>
          <p:nvPr/>
        </p:nvSpPr>
        <p:spPr>
          <a:xfrm>
            <a:off x="2665772" y="3136482"/>
            <a:ext cx="1711945"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ea typeface="Arial Unicode MS" panose="020B0604020202020204"/>
                <a:cs typeface="Times New Roman" panose="02020603050405020304" pitchFamily="18" charset="0"/>
              </a:rPr>
              <a:t>Calculate candidate set</a:t>
            </a:r>
            <a:endParaRPr lang="zh-CN" altLang="en-US" sz="1200" dirty="0">
              <a:solidFill>
                <a:schemeClr val="tx1"/>
              </a:solidFill>
              <a:latin typeface="Times New Roman" panose="02020603050405020304" pitchFamily="18" charset="0"/>
              <a:ea typeface="Arial Unicode MS" panose="020B0604020202020204"/>
              <a:cs typeface="Times New Roman" panose="02020603050405020304" pitchFamily="18" charset="0"/>
            </a:endParaRPr>
          </a:p>
        </p:txBody>
      </p:sp>
      <p:sp>
        <p:nvSpPr>
          <p:cNvPr id="24" name="矩形: 圆角 23">
            <a:extLst>
              <a:ext uri="{FF2B5EF4-FFF2-40B4-BE49-F238E27FC236}">
                <a16:creationId xmlns:a16="http://schemas.microsoft.com/office/drawing/2014/main" id="{0A367339-CD1B-47C7-F0C6-9EEB9AA51CD7}"/>
              </a:ext>
            </a:extLst>
          </p:cNvPr>
          <p:cNvSpPr/>
          <p:nvPr/>
        </p:nvSpPr>
        <p:spPr>
          <a:xfrm>
            <a:off x="7344105" y="1866779"/>
            <a:ext cx="2896972" cy="4672647"/>
          </a:xfrm>
          <a:prstGeom prst="round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9D6A37A4-34E2-BB5A-CB11-D15A3292020D}"/>
              </a:ext>
            </a:extLst>
          </p:cNvPr>
          <p:cNvSpPr/>
          <p:nvPr/>
        </p:nvSpPr>
        <p:spPr>
          <a:xfrm>
            <a:off x="3024340" y="3711081"/>
            <a:ext cx="1001009"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ea typeface="Arial Unicode MS" panose="020B0604020202020204"/>
                <a:cs typeface="Times New Roman" panose="02020603050405020304" pitchFamily="18" charset="0"/>
              </a:rPr>
              <a:t>Elitism selection</a:t>
            </a:r>
            <a:endParaRPr lang="zh-CN" altLang="en-US" sz="1200" dirty="0">
              <a:solidFill>
                <a:schemeClr val="tx1"/>
              </a:solidFill>
              <a:latin typeface="Times New Roman" panose="02020603050405020304" pitchFamily="18" charset="0"/>
              <a:ea typeface="Arial Unicode MS" panose="020B0604020202020204"/>
              <a:cs typeface="Times New Roman" panose="02020603050405020304" pitchFamily="18" charset="0"/>
            </a:endParaRPr>
          </a:p>
        </p:txBody>
      </p:sp>
      <p:sp>
        <p:nvSpPr>
          <p:cNvPr id="37" name="矩形 36">
            <a:extLst>
              <a:ext uri="{FF2B5EF4-FFF2-40B4-BE49-F238E27FC236}">
                <a16:creationId xmlns:a16="http://schemas.microsoft.com/office/drawing/2014/main" id="{33ECD9FB-7E8E-98A8-470C-3877F1A10E65}"/>
              </a:ext>
            </a:extLst>
          </p:cNvPr>
          <p:cNvSpPr/>
          <p:nvPr/>
        </p:nvSpPr>
        <p:spPr>
          <a:xfrm>
            <a:off x="2533755" y="4268285"/>
            <a:ext cx="1982176"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ea typeface="Arial Unicode MS" panose="020B0604020202020204"/>
                <a:cs typeface="Times New Roman" panose="02020603050405020304" pitchFamily="18" charset="0"/>
              </a:rPr>
              <a:t>Update the population by OX and REM operator</a:t>
            </a:r>
            <a:endParaRPr lang="zh-CN" altLang="en-US" sz="1200" dirty="0">
              <a:latin typeface="Times New Roman" panose="02020603050405020304" pitchFamily="18" charset="0"/>
              <a:ea typeface="Arial Unicode MS" panose="020B0604020202020204"/>
              <a:cs typeface="Times New Roman" panose="02020603050405020304" pitchFamily="18" charset="0"/>
            </a:endParaRPr>
          </a:p>
        </p:txBody>
      </p:sp>
      <p:sp>
        <p:nvSpPr>
          <p:cNvPr id="38" name="矩形 37">
            <a:extLst>
              <a:ext uri="{FF2B5EF4-FFF2-40B4-BE49-F238E27FC236}">
                <a16:creationId xmlns:a16="http://schemas.microsoft.com/office/drawing/2014/main" id="{7BE85E06-11AE-ACCC-50EC-D3BBA55E1455}"/>
              </a:ext>
            </a:extLst>
          </p:cNvPr>
          <p:cNvSpPr/>
          <p:nvPr/>
        </p:nvSpPr>
        <p:spPr>
          <a:xfrm>
            <a:off x="2589468" y="5559067"/>
            <a:ext cx="1870747"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ea typeface="Arial Unicode MS" panose="020B0604020202020204"/>
                <a:cs typeface="Times New Roman" panose="02020603050405020304" pitchFamily="18" charset="0"/>
              </a:rPr>
              <a:t>Save the final EV strategy and cost</a:t>
            </a:r>
            <a:endParaRPr lang="zh-CN" altLang="en-US" sz="1200" dirty="0">
              <a:latin typeface="Times New Roman" panose="02020603050405020304" pitchFamily="18" charset="0"/>
              <a:ea typeface="Arial Unicode MS" panose="020B0604020202020204"/>
              <a:cs typeface="Times New Roman" panose="02020603050405020304" pitchFamily="18" charset="0"/>
            </a:endParaRPr>
          </a:p>
        </p:txBody>
      </p:sp>
      <p:grpSp>
        <p:nvGrpSpPr>
          <p:cNvPr id="11" name="组合 10">
            <a:extLst>
              <a:ext uri="{FF2B5EF4-FFF2-40B4-BE49-F238E27FC236}">
                <a16:creationId xmlns:a16="http://schemas.microsoft.com/office/drawing/2014/main" id="{8835C945-9CFC-856A-00CC-1ABA47770784}"/>
              </a:ext>
            </a:extLst>
          </p:cNvPr>
          <p:cNvGrpSpPr/>
          <p:nvPr/>
        </p:nvGrpSpPr>
        <p:grpSpPr>
          <a:xfrm>
            <a:off x="2347926" y="4806178"/>
            <a:ext cx="2353833" cy="647441"/>
            <a:chOff x="358857" y="4725775"/>
            <a:chExt cx="2353833" cy="647441"/>
          </a:xfrm>
        </p:grpSpPr>
        <p:sp>
          <p:nvSpPr>
            <p:cNvPr id="9" name="菱形 8">
              <a:extLst>
                <a:ext uri="{FF2B5EF4-FFF2-40B4-BE49-F238E27FC236}">
                  <a16:creationId xmlns:a16="http://schemas.microsoft.com/office/drawing/2014/main" id="{4E471B4E-18CE-B9E9-2621-C0555B491DC9}"/>
                </a:ext>
              </a:extLst>
            </p:cNvPr>
            <p:cNvSpPr/>
            <p:nvPr/>
          </p:nvSpPr>
          <p:spPr>
            <a:xfrm>
              <a:off x="358857" y="4725775"/>
              <a:ext cx="2353833" cy="647441"/>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Times New Roman" panose="02020603050405020304" pitchFamily="18" charset="0"/>
                <a:ea typeface="Arial Unicode MS" panose="020B0604020202020204"/>
                <a:cs typeface="Times New Roman" panose="02020603050405020304" pitchFamily="18" charset="0"/>
              </a:endParaRPr>
            </a:p>
          </p:txBody>
        </p:sp>
        <p:sp>
          <p:nvSpPr>
            <p:cNvPr id="10" name="文本框 9">
              <a:extLst>
                <a:ext uri="{FF2B5EF4-FFF2-40B4-BE49-F238E27FC236}">
                  <a16:creationId xmlns:a16="http://schemas.microsoft.com/office/drawing/2014/main" id="{FDCE7DA8-F10D-DC64-F53F-A4004B5695FA}"/>
                </a:ext>
              </a:extLst>
            </p:cNvPr>
            <p:cNvSpPr txBox="1"/>
            <p:nvPr/>
          </p:nvSpPr>
          <p:spPr>
            <a:xfrm>
              <a:off x="462216" y="4892863"/>
              <a:ext cx="2144018"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ea typeface="Arial Unicode MS" panose="020B0604020202020204"/>
                  <a:cs typeface="Times New Roman" panose="02020603050405020304" pitchFamily="18" charset="0"/>
                </a:rPr>
                <a:t>Meet the termination condition?</a:t>
              </a:r>
              <a:endParaRPr lang="zh-CN" altLang="en-US" sz="1200" dirty="0">
                <a:solidFill>
                  <a:schemeClr val="tx1"/>
                </a:solidFill>
                <a:latin typeface="Times New Roman" panose="02020603050405020304" pitchFamily="18" charset="0"/>
                <a:ea typeface="Arial Unicode MS" panose="020B0604020202020204"/>
                <a:cs typeface="Times New Roman" panose="02020603050405020304" pitchFamily="18" charset="0"/>
              </a:endParaRPr>
            </a:p>
          </p:txBody>
        </p:sp>
      </p:grpSp>
      <p:sp>
        <p:nvSpPr>
          <p:cNvPr id="43" name="矩形 42">
            <a:extLst>
              <a:ext uri="{FF2B5EF4-FFF2-40B4-BE49-F238E27FC236}">
                <a16:creationId xmlns:a16="http://schemas.microsoft.com/office/drawing/2014/main" id="{D3DE26EB-E335-8463-E425-41600A6B4EE4}"/>
              </a:ext>
            </a:extLst>
          </p:cNvPr>
          <p:cNvSpPr/>
          <p:nvPr/>
        </p:nvSpPr>
        <p:spPr>
          <a:xfrm>
            <a:off x="2745173" y="2548584"/>
            <a:ext cx="1553147"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ea typeface="Arial Unicode MS" panose="020B0604020202020204"/>
                <a:cs typeface="Times New Roman" panose="02020603050405020304" pitchFamily="18" charset="0"/>
              </a:rPr>
              <a:t>Random initialize the population</a:t>
            </a:r>
            <a:endParaRPr lang="zh-CN" altLang="en-US" sz="1200" dirty="0">
              <a:solidFill>
                <a:schemeClr val="tx1"/>
              </a:solidFill>
              <a:latin typeface="Times New Roman" panose="02020603050405020304" pitchFamily="18" charset="0"/>
              <a:ea typeface="Arial Unicode MS" panose="020B0604020202020204"/>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DF04DB99-9663-EF68-50C6-86DF649ED527}"/>
              </a:ext>
            </a:extLst>
          </p:cNvPr>
          <p:cNvCxnSpPr>
            <a:stCxn id="5" idx="4"/>
            <a:endCxn id="43" idx="0"/>
          </p:cNvCxnSpPr>
          <p:nvPr/>
        </p:nvCxnSpPr>
        <p:spPr>
          <a:xfrm>
            <a:off x="3521746" y="2425153"/>
            <a:ext cx="1" cy="1234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A6D9DB75-363E-0A04-1197-1A490D7D5DA1}"/>
              </a:ext>
            </a:extLst>
          </p:cNvPr>
          <p:cNvCxnSpPr>
            <a:cxnSpLocks/>
            <a:stCxn id="43" idx="2"/>
            <a:endCxn id="7" idx="0"/>
          </p:cNvCxnSpPr>
          <p:nvPr/>
        </p:nvCxnSpPr>
        <p:spPr>
          <a:xfrm flipH="1">
            <a:off x="3521745" y="2980632"/>
            <a:ext cx="2" cy="1558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4BBF9458-B4B9-CFE8-F925-CC256EE0AC0C}"/>
              </a:ext>
            </a:extLst>
          </p:cNvPr>
          <p:cNvCxnSpPr>
            <a:cxnSpLocks/>
            <a:stCxn id="7" idx="2"/>
            <a:endCxn id="36" idx="0"/>
          </p:cNvCxnSpPr>
          <p:nvPr/>
        </p:nvCxnSpPr>
        <p:spPr>
          <a:xfrm>
            <a:off x="3521745" y="3568530"/>
            <a:ext cx="3100" cy="1425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a:extLst>
              <a:ext uri="{FF2B5EF4-FFF2-40B4-BE49-F238E27FC236}">
                <a16:creationId xmlns:a16="http://schemas.microsoft.com/office/drawing/2014/main" id="{8FD68250-B236-D32B-B4FE-EF7789B208E8}"/>
              </a:ext>
            </a:extLst>
          </p:cNvPr>
          <p:cNvCxnSpPr>
            <a:cxnSpLocks/>
            <a:stCxn id="36" idx="2"/>
            <a:endCxn id="37" idx="0"/>
          </p:cNvCxnSpPr>
          <p:nvPr/>
        </p:nvCxnSpPr>
        <p:spPr>
          <a:xfrm flipH="1">
            <a:off x="3524843" y="4143129"/>
            <a:ext cx="2" cy="1251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a:extLst>
              <a:ext uri="{FF2B5EF4-FFF2-40B4-BE49-F238E27FC236}">
                <a16:creationId xmlns:a16="http://schemas.microsoft.com/office/drawing/2014/main" id="{84BD4304-FD71-45C9-ABE9-55CA2B084409}"/>
              </a:ext>
            </a:extLst>
          </p:cNvPr>
          <p:cNvCxnSpPr>
            <a:cxnSpLocks/>
            <a:stCxn id="37" idx="2"/>
            <a:endCxn id="9" idx="0"/>
          </p:cNvCxnSpPr>
          <p:nvPr/>
        </p:nvCxnSpPr>
        <p:spPr>
          <a:xfrm>
            <a:off x="3524843" y="4700333"/>
            <a:ext cx="0" cy="1058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a16="http://schemas.microsoft.com/office/drawing/2014/main" id="{72B732C9-44D9-7E26-4E50-8EA5A82FA0EF}"/>
              </a:ext>
            </a:extLst>
          </p:cNvPr>
          <p:cNvCxnSpPr>
            <a:cxnSpLocks/>
            <a:stCxn id="9" idx="2"/>
            <a:endCxn id="38" idx="0"/>
          </p:cNvCxnSpPr>
          <p:nvPr/>
        </p:nvCxnSpPr>
        <p:spPr>
          <a:xfrm flipH="1">
            <a:off x="3524842" y="5453619"/>
            <a:ext cx="1" cy="105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连接符: 肘形 56">
            <a:extLst>
              <a:ext uri="{FF2B5EF4-FFF2-40B4-BE49-F238E27FC236}">
                <a16:creationId xmlns:a16="http://schemas.microsoft.com/office/drawing/2014/main" id="{2FAAED4C-1F73-22EC-53BD-42282EBBFCCC}"/>
              </a:ext>
            </a:extLst>
          </p:cNvPr>
          <p:cNvCxnSpPr>
            <a:cxnSpLocks/>
            <a:stCxn id="38" idx="2"/>
            <a:endCxn id="70" idx="1"/>
          </p:cNvCxnSpPr>
          <p:nvPr/>
        </p:nvCxnSpPr>
        <p:spPr>
          <a:xfrm rot="5400000" flipH="1" flipV="1">
            <a:off x="3906863" y="1919915"/>
            <a:ext cx="3689178" cy="4453221"/>
          </a:xfrm>
          <a:prstGeom prst="bentConnector4">
            <a:avLst>
              <a:gd name="adj1" fmla="val -6197"/>
              <a:gd name="adj2" fmla="val 60502"/>
            </a:avLst>
          </a:prstGeom>
          <a:ln w="19050">
            <a:tailEnd type="triangle"/>
          </a:ln>
        </p:spPr>
        <p:style>
          <a:lnRef idx="1">
            <a:schemeClr val="dk1"/>
          </a:lnRef>
          <a:fillRef idx="0">
            <a:schemeClr val="dk1"/>
          </a:fillRef>
          <a:effectRef idx="0">
            <a:schemeClr val="dk1"/>
          </a:effectRef>
          <a:fontRef idx="minor">
            <a:schemeClr val="tx1"/>
          </a:fontRef>
        </p:style>
      </p:cxnSp>
      <p:sp>
        <p:nvSpPr>
          <p:cNvPr id="62" name="椭圆 61">
            <a:extLst>
              <a:ext uri="{FF2B5EF4-FFF2-40B4-BE49-F238E27FC236}">
                <a16:creationId xmlns:a16="http://schemas.microsoft.com/office/drawing/2014/main" id="{CC2922D5-AF09-248D-394A-D992E3D6C1DA}"/>
              </a:ext>
            </a:extLst>
          </p:cNvPr>
          <p:cNvSpPr/>
          <p:nvPr/>
        </p:nvSpPr>
        <p:spPr>
          <a:xfrm>
            <a:off x="8453006" y="6118556"/>
            <a:ext cx="799191" cy="31241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ea typeface="Arial Unicode MS" panose="020B0604020202020204"/>
                <a:cs typeface="Times New Roman" panose="02020603050405020304" pitchFamily="18" charset="0"/>
              </a:rPr>
              <a:t>end</a:t>
            </a:r>
            <a:endParaRPr lang="zh-CN" altLang="en-US" sz="1200" dirty="0">
              <a:solidFill>
                <a:schemeClr val="tx1"/>
              </a:solidFill>
              <a:latin typeface="Times New Roman" panose="02020603050405020304" pitchFamily="18" charset="0"/>
              <a:ea typeface="Arial Unicode MS" panose="020B0604020202020204"/>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421C5779-4B9A-7240-84AD-ACCFC8E2A39D}"/>
                  </a:ext>
                </a:extLst>
              </p:cNvPr>
              <p:cNvSpPr/>
              <p:nvPr/>
            </p:nvSpPr>
            <p:spPr>
              <a:xfrm>
                <a:off x="7750143" y="2725034"/>
                <a:ext cx="2226598" cy="5439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ea typeface="Arial Unicode MS" panose="020B0604020202020204"/>
                    <a:cs typeface="Times New Roman" panose="02020603050405020304" pitchFamily="18" charset="0"/>
                  </a:rPr>
                  <a:t>Update the swapping price </a:t>
                </a:r>
                <a14:m>
                  <m:oMath xmlns:m="http://schemas.openxmlformats.org/officeDocument/2006/math">
                    <m:sSub>
                      <m:sSubPr>
                        <m:ctrlPr>
                          <a:rPr lang="en-US" altLang="zh-CN" sz="1200" i="1" smtClean="0">
                            <a:solidFill>
                              <a:schemeClr val="tx1"/>
                            </a:solidFill>
                            <a:latin typeface="Cambria Math" panose="02040503050406030204" pitchFamily="18" charset="0"/>
                            <a:ea typeface="Arial Unicode MS" panose="020B0604020202020204"/>
                            <a:cs typeface="Times New Roman" panose="02020603050405020304" pitchFamily="18" charset="0"/>
                          </a:rPr>
                        </m:ctrlPr>
                      </m:sSubPr>
                      <m:e>
                        <m:r>
                          <a:rPr lang="en-US" altLang="zh-CN" sz="1200" b="0" i="1" smtClean="0">
                            <a:solidFill>
                              <a:schemeClr val="tx1"/>
                            </a:solidFill>
                            <a:latin typeface="Cambria Math" panose="02040503050406030204" pitchFamily="18" charset="0"/>
                            <a:ea typeface="Arial Unicode MS" panose="020B0604020202020204"/>
                            <a:cs typeface="Times New Roman" panose="02020603050405020304" pitchFamily="18" charset="0"/>
                          </a:rPr>
                          <m:t>𝑝</m:t>
                        </m:r>
                      </m:e>
                      <m:sub>
                        <m:r>
                          <a:rPr lang="en-US" altLang="zh-CN" sz="1200" b="0" i="1" smtClean="0">
                            <a:solidFill>
                              <a:schemeClr val="tx1"/>
                            </a:solidFill>
                            <a:latin typeface="Cambria Math" panose="02040503050406030204" pitchFamily="18" charset="0"/>
                            <a:ea typeface="Arial Unicode MS" panose="020B0604020202020204"/>
                            <a:cs typeface="Times New Roman" panose="02020603050405020304" pitchFamily="18" charset="0"/>
                          </a:rPr>
                          <m:t>𝑘</m:t>
                        </m:r>
                      </m:sub>
                    </m:sSub>
                  </m:oMath>
                </a14:m>
                <a:r>
                  <a:rPr lang="en-US" altLang="zh-CN" sz="1200" dirty="0">
                    <a:solidFill>
                      <a:schemeClr val="tx1"/>
                    </a:solidFill>
                    <a:latin typeface="Times New Roman" panose="02020603050405020304" pitchFamily="18" charset="0"/>
                    <a:ea typeface="Arial Unicode MS" panose="020B0604020202020204"/>
                    <a:cs typeface="Times New Roman" panose="02020603050405020304" pitchFamily="18" charset="0"/>
                  </a:rPr>
                  <a:t> for each BSS  based on the received EV selection strategies.</a:t>
                </a:r>
                <a:endParaRPr lang="zh-CN" altLang="en-US" sz="1200" dirty="0">
                  <a:solidFill>
                    <a:schemeClr val="tx1"/>
                  </a:solidFill>
                  <a:latin typeface="Times New Roman" panose="02020603050405020304" pitchFamily="18" charset="0"/>
                  <a:ea typeface="Arial Unicode MS" panose="020B0604020202020204"/>
                  <a:cs typeface="Times New Roman" panose="02020603050405020304" pitchFamily="18" charset="0"/>
                </a:endParaRPr>
              </a:p>
            </p:txBody>
          </p:sp>
        </mc:Choice>
        <mc:Fallback xmlns="">
          <p:sp>
            <p:nvSpPr>
              <p:cNvPr id="63" name="矩形 62">
                <a:extLst>
                  <a:ext uri="{FF2B5EF4-FFF2-40B4-BE49-F238E27FC236}">
                    <a16:creationId xmlns:a16="http://schemas.microsoft.com/office/drawing/2014/main" id="{421C5779-4B9A-7240-84AD-ACCFC8E2A39D}"/>
                  </a:ext>
                </a:extLst>
              </p:cNvPr>
              <p:cNvSpPr>
                <a:spLocks noRot="1" noChangeAspect="1" noMove="1" noResize="1" noEditPoints="1" noAdjustHandles="1" noChangeArrowheads="1" noChangeShapeType="1" noTextEdit="1"/>
              </p:cNvSpPr>
              <p:nvPr/>
            </p:nvSpPr>
            <p:spPr>
              <a:xfrm>
                <a:off x="7750143" y="2725034"/>
                <a:ext cx="2226598" cy="543905"/>
              </a:xfrm>
              <a:prstGeom prst="rect">
                <a:avLst/>
              </a:prstGeom>
              <a:blipFill>
                <a:blip r:embed="rId5"/>
                <a:stretch>
                  <a:fillRect t="-7692" b="-16484"/>
                </a:stretch>
              </a:blipFill>
              <a:ln>
                <a:solidFill>
                  <a:schemeClr val="tx1"/>
                </a:solidFill>
              </a:ln>
            </p:spPr>
            <p:txBody>
              <a:bodyPr/>
              <a:lstStyle/>
              <a:p>
                <a:r>
                  <a:rPr lang="zh-CN" altLang="en-US">
                    <a:noFill/>
                  </a:rPr>
                  <a:t> </a:t>
                </a:r>
              </a:p>
            </p:txBody>
          </p:sp>
        </mc:Fallback>
      </mc:AlternateContent>
      <p:sp>
        <p:nvSpPr>
          <p:cNvPr id="64" name="矩形 63">
            <a:extLst>
              <a:ext uri="{FF2B5EF4-FFF2-40B4-BE49-F238E27FC236}">
                <a16:creationId xmlns:a16="http://schemas.microsoft.com/office/drawing/2014/main" id="{471F386F-7067-1473-2871-2403929DEDA2}"/>
              </a:ext>
            </a:extLst>
          </p:cNvPr>
          <p:cNvSpPr/>
          <p:nvPr/>
        </p:nvSpPr>
        <p:spPr>
          <a:xfrm>
            <a:off x="7682205" y="3394496"/>
            <a:ext cx="2354059" cy="12271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ea typeface="Arial Unicode MS" panose="020B0604020202020204"/>
                <a:cs typeface="Times New Roman" panose="02020603050405020304" pitchFamily="18" charset="0"/>
              </a:rPr>
              <a:t>for each EV d, calculate the cost to all BSSs based on the swapping price of BSS k and its distance to k, and select the BSS with the minimum cost to update its own strategy until all EVs have updated their strategies. </a:t>
            </a:r>
            <a:endParaRPr lang="zh-CN" altLang="en-US" sz="1200" dirty="0">
              <a:solidFill>
                <a:schemeClr val="tx1"/>
              </a:solidFill>
              <a:latin typeface="Times New Roman" panose="02020603050405020304" pitchFamily="18" charset="0"/>
              <a:ea typeface="Arial Unicode MS" panose="020B0604020202020204"/>
              <a:cs typeface="Times New Roman" panose="02020603050405020304" pitchFamily="18" charset="0"/>
            </a:endParaRPr>
          </a:p>
        </p:txBody>
      </p:sp>
      <p:sp>
        <p:nvSpPr>
          <p:cNvPr id="66" name="矩形 65">
            <a:extLst>
              <a:ext uri="{FF2B5EF4-FFF2-40B4-BE49-F238E27FC236}">
                <a16:creationId xmlns:a16="http://schemas.microsoft.com/office/drawing/2014/main" id="{D3FA2AA9-A6C2-F0E0-306C-F4372F6FF483}"/>
              </a:ext>
            </a:extLst>
          </p:cNvPr>
          <p:cNvSpPr/>
          <p:nvPr/>
        </p:nvSpPr>
        <p:spPr>
          <a:xfrm>
            <a:off x="7910596" y="5550220"/>
            <a:ext cx="1870747"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ea typeface="Arial Unicode MS" panose="020B0604020202020204"/>
                <a:cs typeface="Times New Roman" panose="02020603050405020304" pitchFamily="18" charset="0"/>
              </a:rPr>
              <a:t>Save the final EV strategy and cost</a:t>
            </a:r>
            <a:endParaRPr lang="zh-CN" altLang="en-US" sz="1200" dirty="0">
              <a:latin typeface="Times New Roman" panose="02020603050405020304" pitchFamily="18" charset="0"/>
              <a:ea typeface="Arial Unicode MS" panose="020B0604020202020204"/>
              <a:cs typeface="Times New Roman" panose="02020603050405020304" pitchFamily="18" charset="0"/>
            </a:endParaRPr>
          </a:p>
        </p:txBody>
      </p:sp>
      <p:grpSp>
        <p:nvGrpSpPr>
          <p:cNvPr id="67" name="组合 66">
            <a:extLst>
              <a:ext uri="{FF2B5EF4-FFF2-40B4-BE49-F238E27FC236}">
                <a16:creationId xmlns:a16="http://schemas.microsoft.com/office/drawing/2014/main" id="{C96E90CB-030D-CFBA-17C0-F83B4D0D5FE9}"/>
              </a:ext>
            </a:extLst>
          </p:cNvPr>
          <p:cNvGrpSpPr/>
          <p:nvPr/>
        </p:nvGrpSpPr>
        <p:grpSpPr>
          <a:xfrm>
            <a:off x="7686064" y="4773734"/>
            <a:ext cx="2353833" cy="647441"/>
            <a:chOff x="358857" y="4725775"/>
            <a:chExt cx="2353833" cy="647441"/>
          </a:xfrm>
        </p:grpSpPr>
        <p:sp>
          <p:nvSpPr>
            <p:cNvPr id="68" name="菱形 67">
              <a:extLst>
                <a:ext uri="{FF2B5EF4-FFF2-40B4-BE49-F238E27FC236}">
                  <a16:creationId xmlns:a16="http://schemas.microsoft.com/office/drawing/2014/main" id="{DB32C88C-5626-028D-27ED-416B261B4BB7}"/>
                </a:ext>
              </a:extLst>
            </p:cNvPr>
            <p:cNvSpPr/>
            <p:nvPr/>
          </p:nvSpPr>
          <p:spPr>
            <a:xfrm>
              <a:off x="358857" y="4725775"/>
              <a:ext cx="2353833" cy="647441"/>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Times New Roman" panose="02020603050405020304" pitchFamily="18" charset="0"/>
                <a:ea typeface="Arial Unicode MS" panose="020B0604020202020204"/>
                <a:cs typeface="Times New Roman" panose="02020603050405020304" pitchFamily="18" charset="0"/>
              </a:endParaRPr>
            </a:p>
          </p:txBody>
        </p:sp>
        <p:sp>
          <p:nvSpPr>
            <p:cNvPr id="69" name="文本框 68">
              <a:extLst>
                <a:ext uri="{FF2B5EF4-FFF2-40B4-BE49-F238E27FC236}">
                  <a16:creationId xmlns:a16="http://schemas.microsoft.com/office/drawing/2014/main" id="{0B939510-5B3A-0800-ACCC-52D569226936}"/>
                </a:ext>
              </a:extLst>
            </p:cNvPr>
            <p:cNvSpPr txBox="1"/>
            <p:nvPr/>
          </p:nvSpPr>
          <p:spPr>
            <a:xfrm>
              <a:off x="462216" y="4892863"/>
              <a:ext cx="2144018"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ea typeface="Arial Unicode MS" panose="020B0604020202020204"/>
                  <a:cs typeface="Times New Roman" panose="02020603050405020304" pitchFamily="18" charset="0"/>
                </a:rPr>
                <a:t>Meet the termination condition</a:t>
              </a:r>
              <a:endParaRPr lang="zh-CN" altLang="en-US" sz="1200" dirty="0">
                <a:solidFill>
                  <a:schemeClr val="tx1"/>
                </a:solidFill>
                <a:latin typeface="Times New Roman" panose="02020603050405020304" pitchFamily="18" charset="0"/>
                <a:ea typeface="Arial Unicode MS" panose="020B0604020202020204"/>
                <a:cs typeface="Times New Roman" panose="02020603050405020304" pitchFamily="18" charset="0"/>
              </a:endParaRPr>
            </a:p>
          </p:txBody>
        </p:sp>
      </p:grpSp>
      <p:sp>
        <p:nvSpPr>
          <p:cNvPr id="70" name="矩形 69">
            <a:extLst>
              <a:ext uri="{FF2B5EF4-FFF2-40B4-BE49-F238E27FC236}">
                <a16:creationId xmlns:a16="http://schemas.microsoft.com/office/drawing/2014/main" id="{3EBE7CFF-03C3-1C96-B712-85FF0918B948}"/>
              </a:ext>
            </a:extLst>
          </p:cNvPr>
          <p:cNvSpPr/>
          <p:nvPr/>
        </p:nvSpPr>
        <p:spPr>
          <a:xfrm>
            <a:off x="7978063" y="2029984"/>
            <a:ext cx="1770758" cy="5439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ea typeface="Arial Unicode MS" panose="020B0604020202020204"/>
                <a:cs typeface="Times New Roman" panose="02020603050405020304" pitchFamily="18" charset="0"/>
              </a:rPr>
              <a:t>Initial the input of NES </a:t>
            </a:r>
            <a:r>
              <a:rPr lang="en-US" altLang="zh-CN" sz="1200" dirty="0" err="1">
                <a:solidFill>
                  <a:schemeClr val="tx1"/>
                </a:solidFill>
                <a:latin typeface="Times New Roman" panose="02020603050405020304" pitchFamily="18" charset="0"/>
                <a:ea typeface="Arial Unicode MS" panose="020B0604020202020204"/>
                <a:cs typeface="Times New Roman" panose="02020603050405020304" pitchFamily="18" charset="0"/>
              </a:rPr>
              <a:t>wih</a:t>
            </a:r>
            <a:r>
              <a:rPr lang="en-US" altLang="zh-CN" sz="1200" dirty="0">
                <a:solidFill>
                  <a:schemeClr val="tx1"/>
                </a:solidFill>
                <a:latin typeface="Times New Roman" panose="02020603050405020304" pitchFamily="18" charset="0"/>
                <a:ea typeface="Arial Unicode MS" panose="020B0604020202020204"/>
                <a:cs typeface="Times New Roman" panose="02020603050405020304" pitchFamily="18" charset="0"/>
              </a:rPr>
              <a:t> the optimal strategy obtained by CFGA </a:t>
            </a:r>
            <a:endParaRPr lang="zh-CN" altLang="en-US" sz="1200" dirty="0">
              <a:solidFill>
                <a:schemeClr val="tx1"/>
              </a:solidFill>
              <a:latin typeface="Times New Roman" panose="02020603050405020304" pitchFamily="18" charset="0"/>
              <a:ea typeface="Arial Unicode MS" panose="020B0604020202020204"/>
              <a:cs typeface="Times New Roman" panose="02020603050405020304" pitchFamily="18" charset="0"/>
            </a:endParaRPr>
          </a:p>
        </p:txBody>
      </p:sp>
      <p:cxnSp>
        <p:nvCxnSpPr>
          <p:cNvPr id="72" name="直接箭头连接符 71">
            <a:extLst>
              <a:ext uri="{FF2B5EF4-FFF2-40B4-BE49-F238E27FC236}">
                <a16:creationId xmlns:a16="http://schemas.microsoft.com/office/drawing/2014/main" id="{C833711C-830B-39E3-CA94-1EDEA47FD258}"/>
              </a:ext>
            </a:extLst>
          </p:cNvPr>
          <p:cNvCxnSpPr>
            <a:cxnSpLocks/>
            <a:stCxn id="70" idx="2"/>
            <a:endCxn id="63" idx="0"/>
          </p:cNvCxnSpPr>
          <p:nvPr/>
        </p:nvCxnSpPr>
        <p:spPr>
          <a:xfrm>
            <a:off x="8863442" y="2573889"/>
            <a:ext cx="0" cy="151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A2FD585E-3200-F718-6798-20D573C8092D}"/>
              </a:ext>
            </a:extLst>
          </p:cNvPr>
          <p:cNvCxnSpPr>
            <a:cxnSpLocks/>
            <a:stCxn id="63" idx="2"/>
            <a:endCxn id="64" idx="0"/>
          </p:cNvCxnSpPr>
          <p:nvPr/>
        </p:nvCxnSpPr>
        <p:spPr>
          <a:xfrm flipH="1">
            <a:off x="8859235" y="3268939"/>
            <a:ext cx="4207" cy="1255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直接箭头连接符 80">
            <a:extLst>
              <a:ext uri="{FF2B5EF4-FFF2-40B4-BE49-F238E27FC236}">
                <a16:creationId xmlns:a16="http://schemas.microsoft.com/office/drawing/2014/main" id="{03815894-4B73-1E1E-7A8A-05716B5F1C75}"/>
              </a:ext>
            </a:extLst>
          </p:cNvPr>
          <p:cNvCxnSpPr>
            <a:cxnSpLocks/>
            <a:stCxn id="64" idx="2"/>
            <a:endCxn id="68" idx="0"/>
          </p:cNvCxnSpPr>
          <p:nvPr/>
        </p:nvCxnSpPr>
        <p:spPr>
          <a:xfrm>
            <a:off x="8859235" y="4621670"/>
            <a:ext cx="3746" cy="1520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接箭头连接符 83">
            <a:extLst>
              <a:ext uri="{FF2B5EF4-FFF2-40B4-BE49-F238E27FC236}">
                <a16:creationId xmlns:a16="http://schemas.microsoft.com/office/drawing/2014/main" id="{8139A4CB-72D7-AD01-617C-7B18C29FF3D3}"/>
              </a:ext>
            </a:extLst>
          </p:cNvPr>
          <p:cNvCxnSpPr>
            <a:cxnSpLocks/>
            <a:stCxn id="68" idx="2"/>
            <a:endCxn id="66" idx="0"/>
          </p:cNvCxnSpPr>
          <p:nvPr/>
        </p:nvCxnSpPr>
        <p:spPr>
          <a:xfrm flipH="1">
            <a:off x="8845970" y="5421175"/>
            <a:ext cx="17011" cy="1290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直接箭头连接符 87">
            <a:extLst>
              <a:ext uri="{FF2B5EF4-FFF2-40B4-BE49-F238E27FC236}">
                <a16:creationId xmlns:a16="http://schemas.microsoft.com/office/drawing/2014/main" id="{413A44DD-98E5-1768-31D2-15CEF04C43BC}"/>
              </a:ext>
            </a:extLst>
          </p:cNvPr>
          <p:cNvCxnSpPr>
            <a:cxnSpLocks/>
            <a:stCxn id="66" idx="2"/>
            <a:endCxn id="62" idx="0"/>
          </p:cNvCxnSpPr>
          <p:nvPr/>
        </p:nvCxnSpPr>
        <p:spPr>
          <a:xfrm>
            <a:off x="8845970" y="5982268"/>
            <a:ext cx="6632" cy="1362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0" name="等腰三角形 129">
            <a:extLst>
              <a:ext uri="{FF2B5EF4-FFF2-40B4-BE49-F238E27FC236}">
                <a16:creationId xmlns:a16="http://schemas.microsoft.com/office/drawing/2014/main" id="{DACF9748-C4E0-CB02-CAB3-504C33FD43B6}"/>
              </a:ext>
            </a:extLst>
          </p:cNvPr>
          <p:cNvSpPr/>
          <p:nvPr/>
        </p:nvSpPr>
        <p:spPr>
          <a:xfrm rot="10800000">
            <a:off x="6060196" y="1175657"/>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3" name="矩形: 圆角 2">
            <a:extLst>
              <a:ext uri="{FF2B5EF4-FFF2-40B4-BE49-F238E27FC236}">
                <a16:creationId xmlns:a16="http://schemas.microsoft.com/office/drawing/2014/main" id="{62BB33A2-2AF5-1974-5C47-00ACDDE2D843}"/>
              </a:ext>
            </a:extLst>
          </p:cNvPr>
          <p:cNvSpPr/>
          <p:nvPr/>
        </p:nvSpPr>
        <p:spPr>
          <a:xfrm>
            <a:off x="7359948" y="1582257"/>
            <a:ext cx="786861" cy="2274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a:latin typeface="Arial Unicode MS" panose="020B0604020202020204" pitchFamily="34" charset="-122"/>
                <a:ea typeface="Arial Unicode MS" panose="020B0604020202020204" pitchFamily="34" charset="-122"/>
                <a:cs typeface="Arial Unicode MS" panose="020B0604020202020204" pitchFamily="34" charset="-122"/>
              </a:rPr>
              <a:t>NES [3]</a:t>
            </a:r>
            <a:endParaRPr lang="zh-CN" altLang="en-US" sz="120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20" name="音频 19">
            <a:hlinkClick r:id="" action="ppaction://media"/>
            <a:extLst>
              <a:ext uri="{FF2B5EF4-FFF2-40B4-BE49-F238E27FC236}">
                <a16:creationId xmlns:a16="http://schemas.microsoft.com/office/drawing/2014/main" id="{D8630FEB-6D9A-8833-AD1F-A268777B118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5055525"/>
      </p:ext>
    </p:extLst>
  </p:cSld>
  <p:clrMapOvr>
    <a:masterClrMapping/>
  </p:clrMapOvr>
  <mc:AlternateContent xmlns:mc="http://schemas.openxmlformats.org/markup-compatibility/2006">
    <mc:Choice xmlns:p14="http://schemas.microsoft.com/office/powerpoint/2010/main" Requires="p14">
      <p:transition spd="slow" p14:dur="2000" advTm="106569"/>
    </mc:Choice>
    <mc:Fallback>
      <p:transition spd="slow" advTm="106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extLst>
    <p:ext uri="{3A86A75C-4F4B-4683-9AE1-C65F6400EC91}">
      <p14:laserTraceLst xmlns:p14="http://schemas.microsoft.com/office/powerpoint/2010/main">
        <p14:tracePtLst>
          <p14:tracePt t="12252" x="3086100" y="1725613"/>
          <p14:tracePt t="12259" x="3243263" y="1697038"/>
          <p14:tracePt t="12263" x="3327400" y="1685925"/>
          <p14:tracePt t="12266" x="3360738" y="1681163"/>
          <p14:tracePt t="12268" x="3395663" y="1674813"/>
          <p14:tracePt t="12270" x="3468688" y="1663700"/>
          <p14:tracePt t="12272" x="3506788" y="1663700"/>
          <p14:tracePt t="12274" x="3563938" y="1658938"/>
          <p14:tracePt t="12276" x="3597275" y="1658938"/>
          <p14:tracePt t="12277" x="3648075" y="1652588"/>
          <p14:tracePt t="12278" x="3676650" y="1652588"/>
          <p14:tracePt t="12279" x="3732213" y="1652588"/>
          <p14:tracePt t="12281" x="3760788" y="1652588"/>
          <p14:tracePt t="12282" x="3765550" y="1652588"/>
          <p14:tracePt t="12286" x="3889375" y="1652588"/>
          <p14:tracePt t="12287" x="3922713" y="1652588"/>
          <p14:tracePt t="12288" x="3968750" y="1652588"/>
          <p14:tracePt t="12290" x="4008438" y="1658938"/>
          <p14:tracePt t="12294" x="4114800" y="1685925"/>
          <p14:tracePt t="12296" x="4154488" y="1692275"/>
          <p14:tracePt t="12297" x="4192588" y="1703388"/>
          <p14:tracePt t="12302" x="4283075" y="1743075"/>
          <p14:tracePt t="12304" x="4322763" y="1758950"/>
          <p14:tracePt t="12306" x="4351338" y="1776413"/>
          <p14:tracePt t="12308" x="4378325" y="1793875"/>
          <p14:tracePt t="12309" x="4395788" y="1809750"/>
          <p14:tracePt t="12311" x="4406900" y="1820863"/>
          <p14:tracePt t="12313" x="4429125" y="1843088"/>
          <p14:tracePt t="12318" x="4468813" y="1882775"/>
          <p14:tracePt t="12319" x="4479925" y="1905000"/>
          <p14:tracePt t="12323" x="4486275" y="1922463"/>
          <p14:tracePt t="12325" x="4486275" y="1944688"/>
          <p14:tracePt t="12326" x="4486275" y="1951038"/>
          <p14:tracePt t="12328" x="4486275" y="1962150"/>
          <p14:tracePt t="12329" x="4486275" y="1966913"/>
          <p14:tracePt t="12330" x="4486275" y="1973263"/>
          <p14:tracePt t="12335" x="4486275" y="1990725"/>
          <p14:tracePt t="12337" x="4468813" y="2006600"/>
          <p14:tracePt t="12340" x="4457700" y="2017713"/>
          <p14:tracePt t="12342" x="4446588" y="2024063"/>
          <p14:tracePt t="12344" x="4429125" y="2035175"/>
          <p14:tracePt t="12345" x="4424363" y="2039938"/>
          <p14:tracePt t="12348" x="4395788" y="2057400"/>
          <p14:tracePt t="12349" x="4384675" y="2063750"/>
          <p14:tracePt t="12350" x="4373563" y="2074863"/>
          <p14:tracePt t="12352" x="4351338" y="2079625"/>
          <p14:tracePt t="12355" x="4322763" y="2101850"/>
          <p14:tracePt t="12357" x="4278313" y="2119313"/>
          <p14:tracePt t="12359" x="4254500" y="2136775"/>
          <p14:tracePt t="12360" x="4243388" y="2141538"/>
          <p14:tracePt t="12361" x="4221163" y="2152650"/>
          <p14:tracePt t="12363" x="4216400" y="2152650"/>
          <p14:tracePt t="12364" x="4170363" y="2174875"/>
          <p14:tracePt t="12366" x="4119563" y="2192338"/>
          <p14:tracePt t="12367" x="4103688" y="2203450"/>
          <p14:tracePt t="12373" x="3990975" y="2254250"/>
          <p14:tracePt t="12375" x="3940175" y="2276475"/>
          <p14:tracePt t="12376" x="3911600" y="2282825"/>
          <p14:tracePt t="12381" x="3805238" y="2333625"/>
          <p14:tracePt t="12383" x="3765550" y="2338388"/>
          <p14:tracePt t="12384" x="3754438" y="2344738"/>
          <p14:tracePt t="12386" x="3687763" y="2371725"/>
          <p14:tracePt t="12387" x="3676650" y="2378075"/>
          <p14:tracePt t="12388" x="3636963" y="2382838"/>
          <p14:tracePt t="12390" x="3597275" y="2393950"/>
          <p14:tracePt t="12391" x="3575050" y="2406650"/>
          <p14:tracePt t="12393" x="3519488" y="2417763"/>
          <p14:tracePt t="12395" x="3484563" y="2428875"/>
          <p14:tracePt t="12396" x="3462338" y="2433638"/>
          <p14:tracePt t="12399" x="3395663" y="2451100"/>
          <p14:tracePt t="12401" x="3344863" y="2462213"/>
          <p14:tracePt t="12403" x="3305175" y="2466975"/>
          <p14:tracePt t="12406" x="3249613" y="2479675"/>
          <p14:tracePt t="12408" x="3187700" y="2484438"/>
          <p14:tracePt t="12409" x="3170238" y="2484438"/>
          <p14:tracePt t="12411" x="3130550" y="2490788"/>
          <p14:tracePt t="12412" x="3114675" y="2490788"/>
          <p14:tracePt t="12413" x="3097213" y="2490788"/>
          <p14:tracePt t="12415" x="3063875" y="2495550"/>
          <p14:tracePt t="12417" x="3028950" y="2495550"/>
          <p14:tracePt t="12420" x="2979738" y="2495550"/>
          <p14:tracePt t="12421" x="2968625" y="2495550"/>
          <p14:tracePt t="12422" x="2933700" y="2495550"/>
          <p14:tracePt t="12424" x="2917825" y="2495550"/>
          <p14:tracePt t="12430" x="2827338" y="2495550"/>
          <p14:tracePt t="12431" x="2820988" y="2495550"/>
          <p14:tracePt t="12436" x="2747963" y="2490788"/>
          <p14:tracePt t="12437" x="2736850" y="2490788"/>
          <p14:tracePt t="12439" x="2725738" y="2490788"/>
          <p14:tracePt t="12443" x="2670175" y="2473325"/>
          <p14:tracePt t="12444" x="2659063" y="2473325"/>
          <p14:tracePt t="12447" x="2641600" y="2473325"/>
          <p14:tracePt t="12449" x="2608263" y="2462213"/>
          <p14:tracePt t="12450" x="2597150" y="2455863"/>
          <p14:tracePt t="12452" x="2579688" y="2451100"/>
          <p14:tracePt t="12457" x="2540000" y="2433638"/>
          <p14:tracePt t="12458" x="2528888" y="2428875"/>
          <p14:tracePt t="12463" x="2484438" y="2406650"/>
          <p14:tracePt t="12465" x="2466975" y="2393950"/>
          <p14:tracePt t="12467" x="2433638" y="2371725"/>
          <p14:tracePt t="12469" x="2428875" y="2366963"/>
          <p14:tracePt t="12470" x="2411413" y="2355850"/>
          <p14:tracePt t="12472" x="2400300" y="2349500"/>
          <p14:tracePt t="12473" x="2393950" y="2344738"/>
          <p14:tracePt t="12478" x="2360613" y="2316163"/>
          <p14:tracePt t="12480" x="2349500" y="2305050"/>
          <p14:tracePt t="12482" x="2332038" y="2293938"/>
          <p14:tracePt t="12484" x="2320925" y="2282825"/>
          <p14:tracePt t="12485" x="2320925" y="2276475"/>
          <p14:tracePt t="12491" x="2287588" y="2254250"/>
          <p14:tracePt t="12493" x="2282825" y="2243138"/>
          <p14:tracePt t="12495" x="2276475" y="2236788"/>
          <p14:tracePt t="12497" x="2270125" y="2232025"/>
          <p14:tracePt t="12498" x="2270125" y="2225675"/>
          <p14:tracePt t="12499" x="2265363" y="2220913"/>
          <p14:tracePt t="12503" x="2259013" y="2209800"/>
          <p14:tracePt t="12505" x="2254250" y="2203450"/>
          <p14:tracePt t="12506" x="2247900" y="2198688"/>
          <p14:tracePt t="12511" x="2247900" y="2181225"/>
          <p14:tracePt t="12512" x="2243138" y="2174875"/>
          <p14:tracePt t="12516" x="2243138" y="2163763"/>
          <p14:tracePt t="12518" x="2243138" y="2159000"/>
          <p14:tracePt t="12523" x="2243138" y="2147888"/>
          <p14:tracePt t="12525" x="2243138" y="2136775"/>
          <p14:tracePt t="12530" x="2243138" y="2119313"/>
          <p14:tracePt t="12531" x="2243138" y="2112963"/>
          <p14:tracePt t="12537" x="2243138" y="2097088"/>
          <p14:tracePt t="12540" x="2243138" y="2079625"/>
          <p14:tracePt t="12542" x="2243138" y="2074863"/>
          <p14:tracePt t="12544" x="2243138" y="2063750"/>
          <p14:tracePt t="12545" x="2243138" y="2057400"/>
          <p14:tracePt t="12549" x="2247900" y="2039938"/>
          <p14:tracePt t="12551" x="2247900" y="2035175"/>
          <p14:tracePt t="12553" x="2254250" y="2024063"/>
          <p14:tracePt t="12555" x="2254250" y="2017713"/>
          <p14:tracePt t="12560" x="2259013" y="2001838"/>
          <p14:tracePt t="12561" x="2265363" y="2001838"/>
          <p14:tracePt t="12565" x="2270125" y="1984375"/>
          <p14:tracePt t="12567" x="2276475" y="1978025"/>
          <p14:tracePt t="12571" x="2276475" y="1973263"/>
          <p14:tracePt t="12573" x="2282825" y="1966913"/>
          <p14:tracePt t="12574" x="2287588" y="1962150"/>
          <p14:tracePt t="12579" x="2298700" y="1951038"/>
          <p14:tracePt t="12581" x="2305050" y="1944688"/>
          <p14:tracePt t="12586" x="2309813" y="1944688"/>
          <p14:tracePt t="12589" x="2320925" y="1933575"/>
          <p14:tracePt t="12593" x="2332038" y="1928813"/>
          <p14:tracePt t="12594" x="2338388" y="1922463"/>
          <p14:tracePt t="12596" x="2349500" y="1922463"/>
          <p14:tracePt t="12597" x="2349500" y="1916113"/>
          <p14:tracePt t="12601" x="2371725" y="1911350"/>
          <p14:tracePt t="12603" x="2371725" y="1905000"/>
          <p14:tracePt t="12606" x="2382838" y="1905000"/>
          <p14:tracePt t="12607" x="2389188" y="1905000"/>
          <p14:tracePt t="12609" x="2400300" y="1900238"/>
          <p14:tracePt t="12610" x="2400300" y="1893888"/>
          <p14:tracePt t="12612" x="2411413" y="1893888"/>
          <p14:tracePt t="12613" x="2422525" y="1893888"/>
          <p14:tracePt t="12618" x="2439988" y="1889125"/>
          <p14:tracePt t="12622" x="2455863" y="1889125"/>
          <p14:tracePt t="12627" x="2478088" y="1882775"/>
          <p14:tracePt t="12629" x="2490788" y="1878013"/>
          <p14:tracePt t="12636" x="2513013" y="1878013"/>
          <p14:tracePt t="12638" x="2524125" y="1878013"/>
          <p14:tracePt t="12640" x="2528888" y="1878013"/>
          <p14:tracePt t="12641" x="2535238" y="1871663"/>
          <p14:tracePt t="12648" x="2546350" y="1871663"/>
          <p14:tracePt t="12650" x="2552700" y="1871663"/>
          <p14:tracePt t="12655" x="2563813" y="1871663"/>
          <p14:tracePt t="12662" x="2568575" y="1871663"/>
          <p14:tracePt t="12664" x="2574925" y="1871663"/>
          <p14:tracePt t="12669" x="2579688" y="1871663"/>
          <p14:tracePt t="12681" x="2586038" y="1871663"/>
          <p14:tracePt t="12689" x="2590800" y="1871663"/>
          <p14:tracePt t="12701" x="2601913" y="1871663"/>
          <p14:tracePt t="12706" x="2608263" y="1871663"/>
          <p14:tracePt t="12711" x="2619375" y="1878013"/>
          <p14:tracePt t="12714" x="2625725" y="1882775"/>
          <p14:tracePt t="12718" x="2630488" y="1882775"/>
          <p14:tracePt t="12724" x="2641600" y="1889125"/>
          <p14:tracePt t="12732" x="2652713" y="1893888"/>
          <p14:tracePt t="12734" x="2659063" y="1893888"/>
          <p14:tracePt t="12736" x="2663825" y="1893888"/>
          <p14:tracePt t="12737" x="2663825" y="1900238"/>
          <p14:tracePt t="12741" x="2670175" y="1900238"/>
          <p14:tracePt t="12746" x="2674938" y="1905000"/>
          <p14:tracePt t="12752" x="2687638" y="1911350"/>
          <p14:tracePt t="12755" x="2692400" y="1911350"/>
          <p14:tracePt t="12756" x="2698750" y="1916113"/>
          <p14:tracePt t="12761" x="2709863" y="1922463"/>
          <p14:tracePt t="12763" x="2714625" y="1922463"/>
          <p14:tracePt t="12767" x="2732088" y="1928813"/>
          <p14:tracePt t="12768" x="2732088" y="1933575"/>
          <p14:tracePt t="12769" x="2736850" y="1933575"/>
          <p14:tracePt t="12775" x="2760663" y="1944688"/>
          <p14:tracePt t="12776" x="2760663" y="1951038"/>
          <p14:tracePt t="12778" x="2765425" y="1951038"/>
          <p14:tracePt t="12782" x="2787650" y="1955800"/>
          <p14:tracePt t="12788" x="2816225" y="1973263"/>
          <p14:tracePt t="12790" x="2833688" y="1978025"/>
          <p14:tracePt t="12794" x="2844800" y="1984375"/>
          <p14:tracePt t="12795" x="2867025" y="1995488"/>
          <p14:tracePt t="12797" x="2882900" y="2001838"/>
          <p14:tracePt t="12798" x="2900363" y="2006600"/>
          <p14:tracePt t="12806" x="2951163" y="2028825"/>
          <p14:tracePt t="12811" x="2995613" y="2046288"/>
          <p14:tracePt t="12812" x="3006725" y="2046288"/>
          <p14:tracePt t="12822" x="3090863" y="2074863"/>
          <p14:tracePt t="12824" x="3103563" y="2074863"/>
          <p14:tracePt t="12826" x="3130550" y="2085975"/>
          <p14:tracePt t="12828" x="3148013" y="2090738"/>
          <p14:tracePt t="12830" x="3163888" y="2090738"/>
          <p14:tracePt t="12831" x="3170238" y="2090738"/>
          <p14:tracePt t="12832" x="3181350" y="2097088"/>
          <p14:tracePt t="12833" x="3187700" y="2101850"/>
          <p14:tracePt t="12835" x="3192463" y="2101850"/>
          <p14:tracePt t="12837" x="3221038" y="2101850"/>
          <p14:tracePt t="12839" x="3232150" y="2108200"/>
          <p14:tracePt t="12840" x="3243263" y="2112963"/>
          <p14:tracePt t="12842" x="3249613" y="2112963"/>
          <p14:tracePt t="12844" x="3271838" y="2119313"/>
          <p14:tracePt t="12845" x="3287713" y="2119313"/>
          <p14:tracePt t="12847" x="3294063" y="2124075"/>
          <p14:tracePt t="12848" x="3298825" y="2124075"/>
          <p14:tracePt t="12857" x="3344863" y="2136775"/>
          <p14:tracePt t="12858" x="3367088" y="2141538"/>
          <p14:tracePt t="12865" x="3389313" y="2141538"/>
          <p14:tracePt t="12870" x="3400425" y="2152650"/>
          <p14:tracePt t="12872" x="3406775" y="2152650"/>
          <p14:tracePt t="12877" x="3411538" y="2152650"/>
          <p14:tracePt t="12878" x="3417888" y="2152650"/>
          <p14:tracePt t="12884" x="3422650" y="2152650"/>
          <p14:tracePt t="12886" x="3429000" y="2159000"/>
          <p14:tracePt t="37959" x="3446463" y="2159000"/>
          <p14:tracePt t="37963" x="3462338" y="2170113"/>
          <p14:tracePt t="37967" x="3484563" y="2181225"/>
          <p14:tracePt t="37970" x="3506788" y="2192338"/>
          <p14:tracePt t="37974" x="3530600" y="2209800"/>
          <p14:tracePt t="37977" x="3552825" y="2232025"/>
          <p14:tracePt t="37980" x="3568700" y="2243138"/>
          <p14:tracePt t="37981" x="3586163" y="2259013"/>
          <p14:tracePt t="37982" x="3592513" y="2271713"/>
          <p14:tracePt t="37983" x="3603625" y="2282825"/>
          <p14:tracePt t="37985" x="3608388" y="2287588"/>
          <p14:tracePt t="37986" x="3619500" y="2298700"/>
          <p14:tracePt t="37988" x="3636963" y="2320925"/>
          <p14:tracePt t="37989" x="3648075" y="2333625"/>
          <p14:tracePt t="37993" x="3670300" y="2371725"/>
          <p14:tracePt t="37996" x="3681413" y="2389188"/>
          <p14:tracePt t="37998" x="3714750" y="2451100"/>
          <p14:tracePt t="38000" x="3732213" y="2484438"/>
          <p14:tracePt t="38004" x="3743325" y="2517775"/>
          <p14:tracePt t="38006" x="3776663" y="2590800"/>
          <p14:tracePt t="38014" x="3811588" y="2692400"/>
          <p14:tracePt t="38015" x="3816350" y="2725738"/>
          <p14:tracePt t="38018" x="3827463" y="2754313"/>
          <p14:tracePt t="38019" x="3833813" y="2765425"/>
          <p14:tracePt t="38020" x="3838575" y="2794000"/>
          <p14:tracePt t="38027" x="3878263" y="2917825"/>
          <p14:tracePt t="38032" x="3895725" y="2973388"/>
          <p14:tracePt t="38033" x="3906838" y="3006725"/>
          <p14:tracePt t="38035" x="3911600" y="3019425"/>
          <p14:tracePt t="38040" x="3929063" y="3092450"/>
          <p14:tracePt t="38041" x="3946525" y="3125788"/>
          <p14:tracePt t="38043" x="3951288" y="3141663"/>
          <p14:tracePt t="38044" x="3957638" y="3170238"/>
          <p14:tracePt t="38045" x="3973513" y="3198813"/>
          <p14:tracePt t="38047" x="3973513" y="3214688"/>
          <p14:tracePt t="38052" x="4002088" y="3282950"/>
          <p14:tracePt t="38053" x="4008438" y="3300413"/>
          <p14:tracePt t="38055" x="4024313" y="3338513"/>
          <p14:tracePt t="38056" x="4030663" y="3355975"/>
          <p14:tracePt t="38060" x="4052888" y="3406775"/>
          <p14:tracePt t="38061" x="4064000" y="3451225"/>
          <p14:tracePt t="38063" x="4070350" y="3468688"/>
          <p14:tracePt t="38067" x="4097338" y="3535363"/>
          <p14:tracePt t="38069" x="4097338" y="3546475"/>
          <p14:tracePt t="38079" x="4154488" y="3705225"/>
          <p14:tracePt t="38080" x="4165600" y="3732213"/>
          <p14:tracePt t="38082" x="4170363" y="3738563"/>
          <p14:tracePt t="38086" x="4187825" y="3800475"/>
          <p14:tracePt t="38089" x="4198938" y="3838575"/>
          <p14:tracePt t="38091" x="4198938" y="3862388"/>
          <p14:tracePt t="38092" x="4205288" y="3867150"/>
          <p14:tracePt t="38094" x="4216400" y="3900488"/>
          <p14:tracePt t="38095" x="4216400" y="3906838"/>
          <p14:tracePt t="38096" x="4216400" y="3924300"/>
          <p14:tracePt t="38099" x="4221163" y="3951288"/>
          <p14:tracePt t="38101" x="4221163" y="3957638"/>
          <p14:tracePt t="38108" x="4227513" y="4013200"/>
          <p14:tracePt t="38109" x="4227513" y="4030663"/>
          <p14:tracePt t="38112" x="4227513" y="4048125"/>
          <p14:tracePt t="38113" x="4227513" y="4064000"/>
          <p14:tracePt t="38118" x="4227513" y="4081463"/>
          <p14:tracePt t="38122" x="4227513" y="4097338"/>
          <p14:tracePt t="38124" x="4227513" y="4108450"/>
          <p14:tracePt t="38125" x="4227513" y="4114800"/>
          <p14:tracePt t="38129" x="4227513" y="4132263"/>
          <p14:tracePt t="38130" x="4227513" y="4137025"/>
          <p14:tracePt t="38131" x="4227513" y="4148138"/>
          <p14:tracePt t="38142" x="4210050" y="4187825"/>
          <p14:tracePt t="38143" x="4210050" y="4194175"/>
          <p14:tracePt t="38144" x="4205288" y="4198938"/>
          <p14:tracePt t="38146" x="4205288" y="4210050"/>
          <p14:tracePt t="38152" x="4198938" y="4243388"/>
          <p14:tracePt t="38153" x="4192588" y="4249738"/>
          <p14:tracePt t="38155" x="4187825" y="4267200"/>
          <p14:tracePt t="38157" x="4187825" y="4278313"/>
          <p14:tracePt t="38158" x="4187825" y="4289425"/>
          <p14:tracePt t="38160" x="4181475" y="4305300"/>
          <p14:tracePt t="38162" x="4176713" y="4322763"/>
          <p14:tracePt t="38163" x="4176713" y="4333875"/>
          <p14:tracePt t="38164" x="4176713" y="4351338"/>
          <p14:tracePt t="38166" x="4170363" y="4362450"/>
          <p14:tracePt t="38167" x="4170363" y="4373563"/>
          <p14:tracePt t="38169" x="4165600" y="4402138"/>
          <p14:tracePt t="38171" x="4159250" y="4424363"/>
          <p14:tracePt t="38172" x="4154488" y="4457700"/>
          <p14:tracePt t="38175" x="4148138" y="4468813"/>
          <p14:tracePt t="38177" x="4143375" y="4508500"/>
          <p14:tracePt t="38179" x="4143375" y="4530725"/>
          <p14:tracePt t="38180" x="4130675" y="4559300"/>
          <p14:tracePt t="38182" x="4125913" y="4598988"/>
          <p14:tracePt t="38184" x="4125913" y="4603750"/>
          <p14:tracePt t="38185" x="4119563" y="4614863"/>
          <p14:tracePt t="38186" x="4108450" y="4659313"/>
          <p14:tracePt t="38188" x="4108450" y="4672013"/>
          <p14:tracePt t="38190" x="4097338" y="4705350"/>
          <p14:tracePt t="38191" x="4092575" y="4716463"/>
          <p14:tracePt t="38192" x="4081463" y="4772025"/>
          <p14:tracePt t="38193" x="4075113" y="4783138"/>
          <p14:tracePt t="38197" x="4064000" y="4829175"/>
          <p14:tracePt t="38198" x="4052888" y="4856163"/>
          <p14:tracePt t="38200" x="4046538" y="4867275"/>
          <p14:tracePt t="38202" x="4041775" y="4895850"/>
          <p14:tracePt t="38203" x="4035425" y="4906963"/>
          <p14:tracePt t="38205" x="4024313" y="4941888"/>
          <p14:tracePt t="38207" x="4008438" y="4979988"/>
          <p14:tracePt t="38210" x="4002088" y="4997450"/>
          <p14:tracePt t="38213" x="3984625" y="5037138"/>
          <p14:tracePt t="38216" x="3957638" y="5099050"/>
          <p14:tracePt t="38220" x="3940175" y="5137150"/>
          <p14:tracePt t="38222" x="3929063" y="5160963"/>
          <p14:tracePt t="38230" x="3889375" y="5227638"/>
          <p14:tracePt t="38232" x="3884613" y="5238750"/>
          <p14:tracePt t="38233" x="3878263" y="5245100"/>
          <p14:tracePt t="38240" x="3856038" y="5272088"/>
          <p14:tracePt t="38241" x="3856038" y="5278438"/>
          <p14:tracePt t="38243" x="3844925" y="5284788"/>
          <p14:tracePt t="38245" x="3844925" y="5295900"/>
          <p14:tracePt t="38247" x="3838575" y="5295900"/>
          <p14:tracePt t="38252" x="3833813" y="5300663"/>
          <p14:tracePt t="38253" x="3833813" y="5311775"/>
          <p14:tracePt t="38254" x="3827463" y="5311775"/>
          <p14:tracePt t="38258" x="3822700" y="5318125"/>
          <p14:tracePt t="38267" x="3816350" y="5322888"/>
          <p14:tracePt t="38275" x="3811588" y="5322888"/>
          <p14:tracePt t="38287" x="3805238" y="5322888"/>
          <p14:tracePt t="38293" x="3800475" y="5322888"/>
          <p14:tracePt t="38297" x="3794125" y="5322888"/>
          <p14:tracePt t="38299" x="3789363" y="5318125"/>
          <p14:tracePt t="38303" x="3776663" y="5307013"/>
          <p14:tracePt t="38320" x="3714750" y="5227638"/>
          <p14:tracePt t="38323" x="3698875" y="5194300"/>
          <p14:tracePt t="38325" x="3687763" y="5176838"/>
          <p14:tracePt t="38327" x="3687763" y="5172075"/>
          <p14:tracePt t="38328" x="3676650" y="5154613"/>
          <p14:tracePt t="38330" x="3670300" y="5143500"/>
          <p14:tracePt t="38331" x="3659188" y="5137150"/>
          <p14:tracePt t="38332" x="3654425" y="5121275"/>
          <p14:tracePt t="38334" x="3648075" y="5114925"/>
          <p14:tracePt t="38335" x="3641725" y="5103813"/>
          <p14:tracePt t="38337" x="3636963" y="5087938"/>
          <p14:tracePt t="38338" x="3619500" y="5070475"/>
          <p14:tracePt t="38340" x="3614738" y="5059363"/>
          <p14:tracePt t="38346" x="3575050" y="5002213"/>
          <p14:tracePt t="38348" x="3568700" y="4997450"/>
          <p14:tracePt t="38350" x="3552825" y="4975225"/>
          <p14:tracePt t="38351" x="3541713" y="4964113"/>
          <p14:tracePt t="38353" x="3541713" y="4953000"/>
          <p14:tracePt t="38354" x="3530600" y="4946650"/>
          <p14:tracePt t="38356" x="3524250" y="4935538"/>
          <p14:tracePt t="38357" x="3519488" y="4929188"/>
          <p14:tracePt t="38359" x="3502025" y="4913313"/>
          <p14:tracePt t="38360" x="3502025" y="4906963"/>
          <p14:tracePt t="38362" x="3495675" y="4902200"/>
          <p14:tracePt t="38364" x="3473450" y="4879975"/>
          <p14:tracePt t="38365" x="3468688" y="4873625"/>
          <p14:tracePt t="38366" x="3457575" y="4862513"/>
          <p14:tracePt t="38368" x="3451225" y="4856163"/>
          <p14:tracePt t="38374" x="3422650" y="4829175"/>
          <p14:tracePt t="38380" x="3406775" y="4811713"/>
          <p14:tracePt t="38392" x="3360738" y="4772025"/>
          <p14:tracePt t="38395" x="3349625" y="4760913"/>
          <p14:tracePt t="38398" x="3338513" y="4756150"/>
          <p14:tracePt t="38400" x="3333750" y="4749800"/>
          <p14:tracePt t="38402" x="3327400" y="4745038"/>
          <p14:tracePt t="38403" x="3327400" y="4738688"/>
          <p14:tracePt t="38408" x="3305175" y="4721225"/>
          <p14:tracePt t="38413" x="3294063" y="4716463"/>
          <p14:tracePt t="38420" x="3282950" y="4699000"/>
          <p14:tracePt t="38426" x="3265488" y="4687888"/>
          <p14:tracePt t="38427" x="3265488" y="4683125"/>
          <p14:tracePt t="38428" x="3260725" y="4676775"/>
          <p14:tracePt t="38433" x="3249613" y="4672013"/>
          <p14:tracePt t="38434" x="3249613" y="4665663"/>
          <p14:tracePt t="38440" x="3238500" y="4654550"/>
          <p14:tracePt t="38442" x="3238500" y="4648200"/>
          <p14:tracePt t="38444" x="3232150" y="4648200"/>
          <p14:tracePt t="38449" x="3225800" y="4643438"/>
          <p14:tracePt t="38453" x="3221038" y="4637088"/>
          <p14:tracePt t="38455" x="3214688" y="4632325"/>
          <p14:tracePt t="38461" x="3203575" y="4621213"/>
          <p14:tracePt t="38467" x="3198813" y="4610100"/>
          <p14:tracePt t="38468" x="3198813" y="4603750"/>
          <p14:tracePt t="38470" x="3192463" y="4603750"/>
          <p14:tracePt t="38475" x="3187700" y="4598988"/>
          <p14:tracePt t="38481" x="3181350" y="4586288"/>
          <p14:tracePt t="38482" x="3176588" y="4581525"/>
          <p14:tracePt t="38488" x="3176588" y="4575175"/>
          <p14:tracePt t="38489" x="3170238" y="4575175"/>
          <p14:tracePt t="38490" x="3170238" y="4570413"/>
          <p14:tracePt t="38496" x="3163888" y="4564063"/>
          <p14:tracePt t="38497" x="3163888" y="4559300"/>
          <p14:tracePt t="38502" x="3159125" y="4559300"/>
          <p14:tracePt t="38503" x="3159125" y="4552950"/>
          <p14:tracePt t="38512" x="3152775" y="4548188"/>
          <p14:tracePt t="38547" x="3152775" y="4541838"/>
          <p14:tracePt t="38553" x="3152775" y="4537075"/>
          <p14:tracePt t="38560" x="3152775" y="4530725"/>
          <p14:tracePt t="38567" x="3152775" y="4524375"/>
          <p14:tracePt t="38573" x="3152775" y="4513263"/>
          <p14:tracePt t="38575" x="3159125" y="4513263"/>
          <p14:tracePt t="38578" x="3163888" y="4508500"/>
          <p14:tracePt t="38581" x="3170238" y="4502150"/>
          <p14:tracePt t="38583" x="3170238" y="4497388"/>
          <p14:tracePt t="38585" x="3176588" y="4491038"/>
          <p14:tracePt t="38590" x="3187700" y="4486275"/>
          <p14:tracePt t="38591" x="3187700" y="4479925"/>
          <p14:tracePt t="38593" x="3192463" y="4475163"/>
          <p14:tracePt t="38595" x="3203575" y="4468813"/>
          <p14:tracePt t="38597" x="3209925" y="4464050"/>
          <p14:tracePt t="38602" x="3225800" y="4451350"/>
          <p14:tracePt t="38604" x="3232150" y="4446588"/>
          <p14:tracePt t="38613" x="3260725" y="4429125"/>
          <p14:tracePt t="38614" x="3271838" y="4429125"/>
          <p14:tracePt t="38616" x="3282950" y="4429125"/>
          <p14:tracePt t="38622" x="3305175" y="4424363"/>
          <p14:tracePt t="38627" x="3327400" y="4424363"/>
          <p14:tracePt t="38629" x="3344863" y="4424363"/>
          <p14:tracePt t="38634" x="3371850" y="4424363"/>
          <p14:tracePt t="38636" x="3384550" y="4424363"/>
          <p14:tracePt t="38637" x="3389313" y="4424363"/>
          <p14:tracePt t="38641" x="3411538" y="4424363"/>
          <p14:tracePt t="38644" x="3433763" y="4424363"/>
          <p14:tracePt t="38645" x="3451225" y="4429125"/>
          <p14:tracePt t="38650" x="3479800" y="4435475"/>
          <p14:tracePt t="38651" x="3495675" y="4440238"/>
          <p14:tracePt t="38653" x="3502025" y="4446588"/>
          <p14:tracePt t="38658" x="3541713" y="4457700"/>
          <p14:tracePt t="38660" x="3552825" y="4457700"/>
          <p14:tracePt t="38664" x="3579813" y="4468813"/>
          <p14:tracePt t="38665" x="3586163" y="4468813"/>
          <p14:tracePt t="38668" x="3592513" y="4468813"/>
          <p14:tracePt t="38669" x="3630613" y="4486275"/>
          <p14:tracePt t="38671" x="3636963" y="4486275"/>
          <p14:tracePt t="38672" x="3641725" y="4491038"/>
          <p14:tracePt t="38676" x="3654425" y="4491038"/>
          <p14:tracePt t="38678" x="3681413" y="4502150"/>
          <p14:tracePt t="38680" x="3692525" y="4502150"/>
          <p14:tracePt t="38682" x="3698875" y="4508500"/>
          <p14:tracePt t="38684" x="3709988" y="4513263"/>
          <p14:tracePt t="38689" x="3732213" y="4519613"/>
          <p14:tracePt t="38692" x="3749675" y="4524375"/>
          <p14:tracePt t="38694" x="3760788" y="4530725"/>
          <p14:tracePt t="38700" x="3783013" y="4537075"/>
          <p14:tracePt t="38701" x="3783013" y="4541838"/>
          <p14:tracePt t="38705" x="3794125" y="4548188"/>
          <p14:tracePt t="38709" x="3800475" y="4552950"/>
          <p14:tracePt t="38711" x="3805238" y="4552950"/>
          <p14:tracePt t="38717" x="3805238" y="4559300"/>
          <p14:tracePt t="38719" x="3811588" y="4559300"/>
          <p14:tracePt t="62673" x="3816350" y="4559300"/>
          <p14:tracePt t="62678" x="3833813" y="4548188"/>
          <p14:tracePt t="62682" x="3873500" y="4537075"/>
          <p14:tracePt t="62686" x="3906838" y="4508500"/>
          <p14:tracePt t="62689" x="3957638" y="4479925"/>
          <p14:tracePt t="62690" x="3984625" y="4464050"/>
          <p14:tracePt t="62692" x="4002088" y="4451350"/>
          <p14:tracePt t="62693" x="4057650" y="4418013"/>
          <p14:tracePt t="62695" x="4081463" y="4406900"/>
          <p14:tracePt t="62696" x="4092575" y="4395788"/>
          <p14:tracePt t="62697" x="4165600" y="4362450"/>
          <p14:tracePt t="62699" x="4210050" y="4340225"/>
          <p14:tracePt t="62701" x="4254500" y="4316413"/>
          <p14:tracePt t="62712" x="4632325" y="4143375"/>
          <p14:tracePt t="62716" x="4743450" y="4086225"/>
          <p14:tracePt t="62719" x="4884738" y="4019550"/>
          <p14:tracePt t="62721" x="4979988" y="3968750"/>
          <p14:tracePt t="62724" x="5092700" y="3917950"/>
          <p14:tracePt t="62726" x="5148263" y="3884613"/>
          <p14:tracePt t="62727" x="5172075" y="3873500"/>
          <p14:tracePt t="62729" x="5260975" y="3833813"/>
          <p14:tracePt t="62735" x="5497513" y="3721100"/>
          <p14:tracePt t="62736" x="5514975" y="3705225"/>
          <p14:tracePt t="62741" x="5688013" y="3625850"/>
          <p14:tracePt t="62753" x="6076950" y="3417888"/>
          <p14:tracePt t="62755" x="6121400" y="3389313"/>
          <p14:tracePt t="62756" x="6172200" y="3367088"/>
          <p14:tracePt t="62758" x="6205538" y="3344863"/>
          <p14:tracePt t="62759" x="6267450" y="3305175"/>
          <p14:tracePt t="62761" x="6273800" y="3300413"/>
          <p14:tracePt t="62765" x="6369050" y="3243263"/>
          <p14:tracePt t="62767" x="6413500" y="3214688"/>
          <p14:tracePt t="62768" x="6446838" y="3192463"/>
          <p14:tracePt t="62770" x="6464300" y="3181350"/>
          <p14:tracePt t="62771" x="6481763" y="3176588"/>
          <p14:tracePt t="62778" x="6581775" y="3103563"/>
          <p14:tracePt t="62782" x="6650038" y="3057525"/>
          <p14:tracePt t="62784" x="6665913" y="3041650"/>
          <p14:tracePt t="62787" x="6689725" y="3024188"/>
          <p14:tracePt t="62789" x="6705600" y="3013075"/>
          <p14:tracePt t="62791" x="6716713" y="3001963"/>
          <p14:tracePt t="62796" x="6745288" y="2979738"/>
          <p14:tracePt t="62801" x="6751638" y="2962275"/>
          <p14:tracePt t="62803" x="6756400" y="2957513"/>
          <p14:tracePt t="62810" x="6762750" y="2951163"/>
          <p14:tracePt t="62812" x="6762750" y="2944813"/>
          <p14:tracePt t="62839" x="6762750" y="2940050"/>
          <p14:tracePt t="62863" x="6767513" y="2940050"/>
          <p14:tracePt t="62917" x="6767513" y="2944813"/>
          <p14:tracePt t="62923" x="6767513" y="2962275"/>
          <p14:tracePt t="62926" x="6762750" y="2968625"/>
          <p14:tracePt t="62928" x="6751638" y="2979738"/>
          <p14:tracePt t="62930" x="6751638" y="2990850"/>
          <p14:tracePt t="62932" x="6745288" y="2995613"/>
          <p14:tracePt t="62934" x="6738938" y="3006725"/>
          <p14:tracePt t="62935" x="6734175" y="3013075"/>
          <p14:tracePt t="62937" x="6727825" y="3013075"/>
          <p14:tracePt t="62942" x="6711950" y="3041650"/>
          <p14:tracePt t="62946" x="6694488" y="3057525"/>
          <p14:tracePt t="62948" x="6689725" y="3063875"/>
          <p14:tracePt t="62949" x="6683375" y="3074988"/>
          <p14:tracePt t="62951" x="6677025" y="3074988"/>
          <p14:tracePt t="62955" x="6661150" y="3097213"/>
          <p14:tracePt t="62960" x="6643688" y="3114675"/>
          <p14:tracePt t="62965" x="6638925" y="3125788"/>
          <p14:tracePt t="62973" x="6621463" y="3152775"/>
          <p14:tracePt t="62981" x="6616700" y="3170238"/>
          <p14:tracePt t="62988" x="6616700" y="3176588"/>
          <p14:tracePt t="62995" x="6621463" y="3187700"/>
          <p14:tracePt t="62997" x="6627813" y="3187700"/>
          <p14:tracePt t="63002" x="6638925" y="3187700"/>
          <p14:tracePt t="63003" x="6638925" y="3192463"/>
          <p14:tracePt t="63009" x="6654800" y="3192463"/>
          <p14:tracePt t="63012" x="6661150" y="3192463"/>
          <p14:tracePt t="63016" x="6672263" y="3192463"/>
          <p14:tracePt t="63018" x="6677025" y="3192463"/>
          <p14:tracePt t="63030" x="6734175" y="3192463"/>
          <p14:tracePt t="63032" x="6734175" y="3187700"/>
          <p14:tracePt t="63033" x="6738938" y="3187700"/>
          <p14:tracePt t="63035" x="6751638" y="3187700"/>
          <p14:tracePt t="63037" x="6762750" y="3181350"/>
          <p14:tracePt t="63038" x="6773863" y="3181350"/>
          <p14:tracePt t="63039" x="6778625" y="3176588"/>
          <p14:tracePt t="63040" x="6789738" y="3170238"/>
          <p14:tracePt t="63042" x="6796088" y="3170238"/>
          <p14:tracePt t="63044" x="6811963" y="3165475"/>
          <p14:tracePt t="63045" x="6824663" y="3159125"/>
          <p14:tracePt t="63047" x="6835775" y="3159125"/>
          <p14:tracePt t="63049" x="6835775" y="3152775"/>
          <p14:tracePt t="63055" x="6897688" y="3130550"/>
          <p14:tracePt t="63057" x="6908800" y="3125788"/>
          <p14:tracePt t="63060" x="6946900" y="3108325"/>
          <p14:tracePt t="63061" x="6964363" y="3103563"/>
          <p14:tracePt t="63066" x="7015163" y="3079750"/>
          <p14:tracePt t="63068" x="7026275" y="3079750"/>
          <p14:tracePt t="63074" x="7088188" y="3057525"/>
          <p14:tracePt t="63077" x="7110413" y="3052763"/>
          <p14:tracePt t="63081" x="7172325" y="3024188"/>
          <p14:tracePt t="63082" x="7194550" y="3013075"/>
          <p14:tracePt t="63087" x="7240588" y="2995613"/>
          <p14:tracePt t="63089" x="7267575" y="2984500"/>
          <p14:tracePt t="63095" x="7324725" y="2962275"/>
          <p14:tracePt t="63096" x="7329488" y="2957513"/>
          <p14:tracePt t="63111" x="7475538" y="2900363"/>
          <p14:tracePt t="63113" x="7497763" y="2889250"/>
          <p14:tracePt t="63116" x="7515225" y="2878138"/>
          <p14:tracePt t="63119" x="7537450" y="2871788"/>
          <p14:tracePt t="63123" x="7566025" y="2855913"/>
          <p14:tracePt t="63126" x="7583488" y="2849563"/>
          <p14:tracePt t="63128" x="7627938" y="2827338"/>
          <p14:tracePt t="63132" x="7650163" y="2816225"/>
          <p14:tracePt t="63134" x="7667625" y="2809875"/>
          <p14:tracePt t="63136" x="7683500" y="2805113"/>
          <p14:tracePt t="63138" x="7689850" y="2798763"/>
          <p14:tracePt t="63139" x="7700963" y="2794000"/>
          <p14:tracePt t="63145" x="7734300" y="2771775"/>
          <p14:tracePt t="63147" x="7745413" y="2771775"/>
          <p14:tracePt t="63150" x="7762875" y="2760663"/>
          <p14:tracePt t="63152" x="7778750" y="2749550"/>
          <p14:tracePt t="63155" x="7791450" y="2736850"/>
          <p14:tracePt t="63157" x="7796213" y="2732088"/>
          <p14:tracePt t="63158" x="7807325" y="2725738"/>
          <p14:tracePt t="63164" x="7829550" y="2709863"/>
          <p14:tracePt t="63165" x="7835900" y="2703513"/>
          <p14:tracePt t="63167" x="7840663" y="2698750"/>
          <p14:tracePt t="63172" x="7864475" y="2681288"/>
          <p14:tracePt t="63173" x="7864475" y="2676525"/>
          <p14:tracePt t="63176" x="7875588" y="2663825"/>
          <p14:tracePt t="63177" x="7880350" y="2659063"/>
          <p14:tracePt t="63179" x="7886700" y="2659063"/>
          <p14:tracePt t="63185" x="7902575" y="2636838"/>
          <p14:tracePt t="63189" x="7913688" y="2619375"/>
          <p14:tracePt t="63191" x="7920038" y="2614613"/>
          <p14:tracePt t="63193" x="7931150" y="2608263"/>
          <p14:tracePt t="63194" x="7937500" y="2601913"/>
          <p14:tracePt t="63204" x="7970838" y="2557463"/>
          <p14:tracePt t="63206" x="7975600" y="2552700"/>
          <p14:tracePt t="63207" x="7975600" y="2546350"/>
          <p14:tracePt t="63208" x="7975600" y="2541588"/>
          <p14:tracePt t="63214" x="7999413" y="2524125"/>
          <p14:tracePt t="63216" x="8004175" y="2513013"/>
          <p14:tracePt t="63220" x="8015288" y="2501900"/>
          <p14:tracePt t="63221" x="8015288" y="2495550"/>
          <p14:tracePt t="63223" x="8015288" y="2490788"/>
          <p14:tracePt t="63225" x="8026400" y="2473325"/>
          <p14:tracePt t="63226" x="8032750" y="2473325"/>
          <p14:tracePt t="63231" x="8043863" y="2455863"/>
          <p14:tracePt t="63232" x="8048625" y="2451100"/>
          <p14:tracePt t="63234" x="8048625" y="2444750"/>
          <p14:tracePt t="63240" x="8061325" y="2428875"/>
          <p14:tracePt t="63242" x="8066088" y="2422525"/>
          <p14:tracePt t="63244" x="8066088" y="2417763"/>
          <p14:tracePt t="63246" x="8072438" y="2411413"/>
          <p14:tracePt t="63247" x="8072438" y="2406650"/>
          <p14:tracePt t="63252" x="8083550" y="2393950"/>
          <p14:tracePt t="63254" x="8083550" y="2389188"/>
          <p14:tracePt t="63259" x="8088313" y="2371725"/>
          <p14:tracePt t="63261" x="8094663" y="2366963"/>
          <p14:tracePt t="63266" x="8099425" y="2355850"/>
          <p14:tracePt t="63267" x="8105775" y="2349500"/>
          <p14:tracePt t="63272" x="8105775" y="2344738"/>
          <p14:tracePt t="63274" x="8110538" y="2338388"/>
          <p14:tracePt t="63278" x="8110538" y="2327275"/>
          <p14:tracePt t="63282" x="8116888" y="2316163"/>
          <p14:tracePt t="63283" x="8116888" y="2305050"/>
          <p14:tracePt t="63285" x="8121650" y="2305050"/>
          <p14:tracePt t="63287" x="8121650" y="2298700"/>
          <p14:tracePt t="63289" x="8128000" y="2293938"/>
          <p14:tracePt t="63290" x="8128000" y="2287588"/>
          <p14:tracePt t="63292" x="8128000" y="2282825"/>
          <p14:tracePt t="63293" x="8128000" y="2276475"/>
          <p14:tracePt t="63295" x="8134350" y="2276475"/>
          <p14:tracePt t="63300" x="8134350" y="2259013"/>
          <p14:tracePt t="63301" x="8134350" y="2254250"/>
          <p14:tracePt t="63306" x="8139113" y="2236788"/>
          <p14:tracePt t="63308" x="8139113" y="2232025"/>
          <p14:tracePt t="63313" x="8145463" y="2220913"/>
          <p14:tracePt t="63315" x="8145463" y="2209800"/>
          <p14:tracePt t="63316" x="8150225" y="2209800"/>
          <p14:tracePt t="63317" x="8150225" y="2203450"/>
          <p14:tracePt t="63323" x="8150225" y="2185988"/>
          <p14:tracePt t="63325" x="8150225" y="2181225"/>
          <p14:tracePt t="63330" x="8150225" y="2170113"/>
          <p14:tracePt t="63333" x="8150225" y="2163763"/>
          <p14:tracePt t="63338" x="8156575" y="2152650"/>
          <p14:tracePt t="63349" x="8156575" y="2136775"/>
          <p14:tracePt t="63357" x="8156575" y="2119313"/>
          <p14:tracePt t="63363" x="8156575" y="2108200"/>
          <p14:tracePt t="63366" x="8156575" y="2101850"/>
          <p14:tracePt t="63368" x="8156575" y="2097088"/>
          <p14:tracePt t="63374" x="8156575" y="2074863"/>
          <p14:tracePt t="63379" x="8156575" y="2057400"/>
          <p14:tracePt t="63380" x="8156575" y="2039938"/>
          <p14:tracePt t="63391" x="8156575" y="2001838"/>
          <p14:tracePt t="63393" x="8156575" y="1990725"/>
          <p14:tracePt t="63406" x="8156575" y="1933575"/>
          <p14:tracePt t="63409" x="8156575" y="1922463"/>
          <p14:tracePt t="63414" x="8156575" y="1905000"/>
          <p14:tracePt t="63415" x="8156575" y="1893888"/>
          <p14:tracePt t="63420" x="8150225" y="1878013"/>
          <p14:tracePt t="63425" x="8150225" y="1866900"/>
          <p14:tracePt t="63433" x="8145463" y="1843088"/>
          <p14:tracePt t="63434" x="8139113" y="1838325"/>
          <p14:tracePt t="63446" x="8128000" y="1816100"/>
          <p14:tracePt t="63454" x="8121650" y="1804988"/>
          <p14:tracePt t="63456" x="8121650" y="1798638"/>
          <p14:tracePt t="63458" x="8116888" y="1798638"/>
          <p14:tracePt t="63462" x="8110538" y="1798638"/>
          <p14:tracePt t="63468" x="8110538" y="1793875"/>
          <p14:tracePt t="63586" x="8105775" y="1793875"/>
          <p14:tracePt t="63596" x="8105775" y="1787525"/>
          <p14:tracePt t="64835" x="8099425" y="1787525"/>
          <p14:tracePt t="64842" x="8088313" y="1793875"/>
          <p14:tracePt t="64874" x="8048625" y="1820863"/>
          <p14:tracePt t="64881" x="8037513" y="1831975"/>
          <p14:tracePt t="64884" x="8032750" y="1831975"/>
          <p14:tracePt t="64886" x="8032750" y="1838325"/>
          <p14:tracePt t="64892" x="8026400" y="1843088"/>
          <p14:tracePt t="64898" x="8021638" y="1843088"/>
          <p14:tracePt t="64899" x="8021638" y="1849438"/>
          <p14:tracePt t="64904" x="8015288" y="1855788"/>
          <p14:tracePt t="64913" x="8015288" y="1860550"/>
          <p14:tracePt t="64919" x="8015288" y="1866900"/>
          <p14:tracePt t="64934" x="8010525" y="1878013"/>
          <p14:tracePt t="64941" x="8010525" y="1882775"/>
          <p14:tracePt t="64947" x="8010525" y="1889125"/>
          <p14:tracePt t="64955" x="8010525" y="1893888"/>
          <p14:tracePt t="64961" x="8010525" y="1905000"/>
          <p14:tracePt t="64965" x="8010525" y="1911350"/>
          <p14:tracePt t="64971" x="8010525" y="1916113"/>
          <p14:tracePt t="64976" x="8010525" y="1922463"/>
          <p14:tracePt t="64983" x="8010525" y="1928813"/>
          <p14:tracePt t="64985" x="8004175" y="1933575"/>
          <p14:tracePt t="64995" x="8004175" y="1939925"/>
          <p14:tracePt t="65002" x="8004175" y="1951038"/>
          <p14:tracePt t="65012" x="8004175" y="1955800"/>
          <p14:tracePt t="65023" x="8004175" y="1962150"/>
          <p14:tracePt t="65037" x="8004175" y="1966913"/>
          <p14:tracePt t="65042" x="8004175" y="1973263"/>
          <p14:tracePt t="65051" x="8004175" y="1978025"/>
          <p14:tracePt t="65059" x="8004175" y="1984375"/>
          <p14:tracePt t="65065" x="8004175" y="1990725"/>
          <p14:tracePt t="65066" x="8004175" y="1995488"/>
          <p14:tracePt t="65073" x="8004175" y="2001838"/>
          <p14:tracePt t="65078" x="8010525" y="2006600"/>
          <p14:tracePt t="65080" x="8010525" y="2017713"/>
          <p14:tracePt t="65084" x="8015288" y="2024063"/>
          <p14:tracePt t="65086" x="8021638" y="2028825"/>
          <p14:tracePt t="65092" x="8026400" y="2039938"/>
          <p14:tracePt t="65093" x="8026400" y="2046288"/>
          <p14:tracePt t="65095" x="8026400" y="2051050"/>
          <p14:tracePt t="65099" x="8032750" y="2057400"/>
          <p14:tracePt t="65101" x="8037513" y="2063750"/>
          <p14:tracePt t="65102" x="8043863" y="2068513"/>
          <p14:tracePt t="65106" x="8043863" y="2079625"/>
          <p14:tracePt t="65108" x="8048625" y="2079625"/>
          <p14:tracePt t="65109" x="8048625" y="2085975"/>
          <p14:tracePt t="65110" x="8048625" y="2090738"/>
          <p14:tracePt t="65114" x="8054975" y="2101850"/>
          <p14:tracePt t="65116" x="8061325" y="2101850"/>
          <p14:tracePt t="65121" x="8066088" y="2112963"/>
          <p14:tracePt t="65122" x="8066088" y="2119313"/>
          <p14:tracePt t="65123" x="8072438" y="2119313"/>
          <p14:tracePt t="65127" x="8077200" y="2130425"/>
          <p14:tracePt t="65136" x="8088313" y="2147888"/>
          <p14:tracePt t="65139" x="8094663" y="2152650"/>
          <p14:tracePt t="65143" x="8094663" y="2159000"/>
          <p14:tracePt t="65144" x="8099425" y="2159000"/>
          <p14:tracePt t="65150" x="8105775" y="2170113"/>
          <p14:tracePt t="65153" x="8110538" y="2174875"/>
          <p14:tracePt t="65158" x="8116888" y="2181225"/>
          <p14:tracePt t="65160" x="8116888" y="2185988"/>
          <p14:tracePt t="65162" x="8121650" y="2185988"/>
          <p14:tracePt t="65163" x="8121650" y="2192338"/>
          <p14:tracePt t="65165" x="8121650" y="2198688"/>
          <p14:tracePt t="65167" x="8128000" y="2198688"/>
          <p14:tracePt t="65171" x="8139113" y="2209800"/>
          <p14:tracePt t="65176" x="8145463" y="2214563"/>
          <p14:tracePt t="65182" x="8150225" y="2225675"/>
          <p14:tracePt t="65183" x="8161338" y="2232025"/>
          <p14:tracePt t="65189" x="8167688" y="2236788"/>
          <p14:tracePt t="65190" x="8178800" y="2243138"/>
          <p14:tracePt t="65196" x="8189913" y="2254250"/>
          <p14:tracePt t="65198" x="8194675" y="2254250"/>
          <p14:tracePt t="65199" x="8201025" y="2259013"/>
          <p14:tracePt t="65205" x="8212138" y="2271713"/>
          <p14:tracePt t="65210" x="8229600" y="2276475"/>
          <p14:tracePt t="65212" x="8234363" y="2276475"/>
          <p14:tracePt t="65216" x="8245475" y="2282825"/>
          <p14:tracePt t="65218" x="8251825" y="2282825"/>
          <p14:tracePt t="65223" x="8262938" y="2287588"/>
          <p14:tracePt t="65225" x="8274050" y="2293938"/>
          <p14:tracePt t="65231" x="8285163" y="2298700"/>
          <p14:tracePt t="65232" x="8291513" y="2298700"/>
          <p14:tracePt t="65237" x="8302625" y="2298700"/>
          <p14:tracePt t="65244" x="8318500" y="2305050"/>
          <p14:tracePt t="65246" x="8324850" y="2305050"/>
          <p14:tracePt t="65247" x="8329613" y="2305050"/>
          <p14:tracePt t="65252" x="8342313" y="2305050"/>
          <p14:tracePt t="65254" x="8347075" y="2309813"/>
          <p14:tracePt t="65258" x="8364538" y="2309813"/>
          <p14:tracePt t="65260" x="8369300" y="2309813"/>
          <p14:tracePt t="65265" x="8391525" y="2316163"/>
          <p14:tracePt t="65266" x="8397875" y="2316163"/>
          <p14:tracePt t="65273" x="8420100" y="2316163"/>
          <p14:tracePt t="65275" x="8437563" y="2316163"/>
          <p14:tracePt t="65278" x="8442325" y="2316163"/>
          <p14:tracePt t="65282" x="8464550" y="2316163"/>
          <p14:tracePt t="65283" x="8477250" y="2316163"/>
          <p14:tracePt t="65285" x="8482013" y="2316163"/>
          <p14:tracePt t="65287" x="8493125" y="2316163"/>
          <p14:tracePt t="65288" x="8499475" y="2316163"/>
          <p14:tracePt t="65293" x="8526463" y="2316163"/>
          <p14:tracePt t="65295" x="8537575" y="2316163"/>
          <p14:tracePt t="65301" x="8572500" y="2309813"/>
          <p14:tracePt t="65302" x="8583613" y="2309813"/>
          <p14:tracePt t="65304" x="8588375" y="2309813"/>
          <p14:tracePt t="65309" x="8612188" y="2309813"/>
          <p14:tracePt t="65310" x="8623300" y="2305050"/>
          <p14:tracePt t="65315" x="8639175" y="2305050"/>
          <p14:tracePt t="65320" x="8656638" y="2298700"/>
          <p14:tracePt t="65323" x="8672513" y="2298700"/>
          <p14:tracePt t="65325" x="8678863" y="2293938"/>
          <p14:tracePt t="65326" x="8685213" y="2293938"/>
          <p14:tracePt t="65328" x="8689975" y="2287588"/>
          <p14:tracePt t="65332" x="8701088" y="2287588"/>
          <p14:tracePt t="65334" x="8707438" y="2287588"/>
          <p14:tracePt t="65335" x="8712200" y="2287588"/>
          <p14:tracePt t="65336" x="8718550" y="2282825"/>
          <p14:tracePt t="65340" x="8729663" y="2282825"/>
          <p14:tracePt t="65343" x="8740775" y="2282825"/>
          <p14:tracePt t="65344" x="8740775" y="2276475"/>
          <p14:tracePt t="65348" x="8745538" y="2276475"/>
          <p14:tracePt t="65349" x="8758238" y="2276475"/>
          <p14:tracePt t="65355" x="8769350" y="2271713"/>
          <p14:tracePt t="65357" x="8774113" y="2271713"/>
          <p14:tracePt t="65362" x="8785225" y="2265363"/>
          <p14:tracePt t="65369" x="8796338" y="2259013"/>
          <p14:tracePt t="65371" x="8802688" y="2259013"/>
          <p14:tracePt t="65376" x="8807450" y="2259013"/>
          <p14:tracePt t="65383" x="8813800" y="2254250"/>
          <p14:tracePt t="65385" x="8820150" y="2254250"/>
          <p14:tracePt t="65386" x="8824913" y="2254250"/>
          <p14:tracePt t="65390" x="8824913" y="2247900"/>
          <p14:tracePt t="65398" x="8831263" y="2243138"/>
          <p14:tracePt t="65405" x="8836025" y="2243138"/>
          <p14:tracePt t="65988" x="8842375" y="2243138"/>
          <p14:tracePt t="65998" x="8847138" y="2243138"/>
          <p14:tracePt t="66029" x="8847138" y="2254250"/>
          <p14:tracePt t="66032" x="8847138" y="2259013"/>
          <p14:tracePt t="66035" x="8842375" y="2271713"/>
          <p14:tracePt t="66037" x="8842375" y="2276475"/>
          <p14:tracePt t="66038" x="8836025" y="2282825"/>
          <p14:tracePt t="66043" x="8831263" y="2293938"/>
          <p14:tracePt t="66045" x="8824913" y="2298700"/>
          <p14:tracePt t="66046" x="8820150" y="2305050"/>
          <p14:tracePt t="66053" x="8802688" y="2333625"/>
          <p14:tracePt t="66055" x="8796338" y="2338388"/>
          <p14:tracePt t="66056" x="8791575" y="2349500"/>
          <p14:tracePt t="66059" x="8780463" y="2355850"/>
          <p14:tracePt t="66061" x="8769350" y="2366963"/>
          <p14:tracePt t="66062" x="8763000" y="2371725"/>
          <p14:tracePt t="66067" x="8740775" y="2393950"/>
          <p14:tracePt t="66068" x="8734425" y="2400300"/>
          <p14:tracePt t="66072" x="8712200" y="2428875"/>
          <p14:tracePt t="66075" x="8701088" y="2439988"/>
          <p14:tracePt t="66079" x="8678863" y="2462213"/>
          <p14:tracePt t="66364" x="8685213" y="2462213"/>
          <p14:tracePt t="66370" x="8685213" y="2455863"/>
          <p14:tracePt t="66372" x="8689975" y="2451100"/>
          <p14:tracePt t="66378" x="8696325" y="2451100"/>
          <p14:tracePt t="66384" x="8707438" y="2444750"/>
          <p14:tracePt t="66388" x="8712200" y="2444750"/>
          <p14:tracePt t="66391" x="8718550" y="2444750"/>
          <p14:tracePt t="66393" x="8718550" y="2439988"/>
          <p14:tracePt t="66399" x="8729663" y="2439988"/>
          <p14:tracePt t="66404" x="8734425" y="2433638"/>
          <p14:tracePt t="66406" x="8740775" y="2428875"/>
          <p14:tracePt t="66450" x="8745538" y="2428875"/>
          <p14:tracePt t="66454" x="8751888" y="2428875"/>
          <p14:tracePt t="66462" x="8758238" y="2428875"/>
          <p14:tracePt t="66464" x="8763000" y="2428875"/>
          <p14:tracePt t="66466" x="8769350" y="2428875"/>
          <p14:tracePt t="66471" x="8774113" y="2428875"/>
          <p14:tracePt t="66475" x="8785225" y="2422525"/>
          <p14:tracePt t="66480" x="8796338" y="2422525"/>
          <p14:tracePt t="66482" x="8802688" y="2422525"/>
          <p14:tracePt t="66487" x="8807450" y="2422525"/>
          <p14:tracePt t="66496" x="8831263" y="2417763"/>
          <p14:tracePt t="66498" x="8836025" y="2417763"/>
          <p14:tracePt t="66501" x="8836025" y="2411413"/>
          <p14:tracePt t="66502" x="8842375" y="2411413"/>
          <p14:tracePt t="66503" x="8847138" y="2411413"/>
          <p14:tracePt t="66508" x="8853488" y="2411413"/>
          <p14:tracePt t="66509" x="8858250" y="2411413"/>
          <p14:tracePt t="66515" x="8869363" y="2406650"/>
          <p14:tracePt t="66522" x="8880475" y="2400300"/>
          <p14:tracePt t="66530" x="8897938" y="2400300"/>
          <p14:tracePt t="66536" x="8904288" y="2393950"/>
          <p14:tracePt t="66543" x="8909050" y="2393950"/>
          <p14:tracePt t="66544" x="8915400" y="2393950"/>
          <p14:tracePt t="66551" x="8920163" y="2393950"/>
          <p14:tracePt t="66557" x="8920163" y="2389188"/>
          <p14:tracePt t="66564" x="8926513" y="2389188"/>
          <p14:tracePt t="92042" x="8931275" y="2406650"/>
          <p14:tracePt t="92047" x="8937625" y="2417763"/>
          <p14:tracePt t="92051" x="8942388" y="2433638"/>
          <p14:tracePt t="92054" x="8942388" y="2439988"/>
          <p14:tracePt t="92057" x="8948738" y="2451100"/>
          <p14:tracePt t="92060" x="8953500" y="2462213"/>
          <p14:tracePt t="92063" x="8959850" y="2473325"/>
          <p14:tracePt t="92068" x="8966200" y="2484438"/>
          <p14:tracePt t="92073" x="8970963" y="2506663"/>
          <p14:tracePt t="92075" x="8970963" y="2513013"/>
          <p14:tracePt t="92077" x="8977313" y="2513013"/>
          <p14:tracePt t="92078" x="8982075" y="2524125"/>
          <p14:tracePt t="92084" x="8988425" y="2541588"/>
          <p14:tracePt t="92087" x="8988425" y="2546350"/>
          <p14:tracePt t="92092" x="8993188" y="2563813"/>
          <p14:tracePt t="92097" x="8999538" y="2568575"/>
          <p14:tracePt t="92099" x="9004300" y="2574925"/>
          <p14:tracePt t="92107" x="9010650" y="2590800"/>
          <p14:tracePt t="92112" x="9015413" y="2601913"/>
          <p14:tracePt t="92115" x="9015413" y="2608263"/>
          <p14:tracePt t="92129" x="9032875" y="2647950"/>
          <p14:tracePt t="92132" x="9039225" y="2652713"/>
          <p14:tracePt t="92136" x="9050338" y="2670175"/>
          <p14:tracePt t="92141" x="9055100" y="2676525"/>
          <p14:tracePt t="92142" x="9055100" y="2681288"/>
          <p14:tracePt t="92146" x="9061450" y="2692400"/>
          <p14:tracePt t="92148" x="9072563" y="2703513"/>
          <p14:tracePt t="92154" x="9077325" y="2714625"/>
          <p14:tracePt t="92156" x="9077325" y="2720975"/>
          <p14:tracePt t="92160" x="9083675" y="2725738"/>
          <p14:tracePt t="92162" x="9094788" y="2736850"/>
          <p14:tracePt t="92168" x="9101138" y="2749550"/>
          <p14:tracePt t="92169" x="9105900" y="2749550"/>
          <p14:tracePt t="92170" x="9105900" y="2754313"/>
          <p14:tracePt t="92174" x="9112250" y="2760663"/>
          <p14:tracePt t="92175" x="9112250" y="2765425"/>
          <p14:tracePt t="92176" x="9117013" y="2771775"/>
          <p14:tracePt t="92181" x="9123363" y="2776538"/>
          <p14:tracePt t="92182" x="9123363" y="2782888"/>
          <p14:tracePt t="92183" x="9128125" y="2787650"/>
          <p14:tracePt t="92189" x="9139238" y="2794000"/>
          <p14:tracePt t="92190" x="9145588" y="2798763"/>
          <p14:tracePt t="92191" x="9145588" y="2805113"/>
          <p14:tracePt t="92196" x="9156700" y="2809875"/>
          <p14:tracePt t="92198" x="9163050" y="2816225"/>
          <p14:tracePt t="92202" x="9167813" y="2827338"/>
          <p14:tracePt t="92203" x="9174163" y="2827338"/>
          <p14:tracePt t="92205" x="9174163" y="2833688"/>
          <p14:tracePt t="92209" x="9185275" y="2838450"/>
          <p14:tracePt t="92212" x="9190038" y="2849563"/>
          <p14:tracePt t="92215" x="9196388" y="2855913"/>
          <p14:tracePt t="92219" x="9207500" y="2860675"/>
          <p14:tracePt t="92223" x="9212263" y="2867025"/>
          <p14:tracePt t="92224" x="9218613" y="2871788"/>
          <p14:tracePt t="92230" x="9223375" y="2878138"/>
          <p14:tracePt t="92231" x="9236075" y="2884488"/>
          <p14:tracePt t="92237" x="9240838" y="2889250"/>
          <p14:tracePt t="92238" x="9247188" y="2895600"/>
          <p14:tracePt t="92243" x="9251950" y="2900363"/>
          <p14:tracePt t="92246" x="9263063" y="2906713"/>
          <p14:tracePt t="92251" x="9269413" y="2917825"/>
          <p14:tracePt t="92252" x="9274175" y="2917825"/>
          <p14:tracePt t="92258" x="9280525" y="2922588"/>
          <p14:tracePt t="92260" x="9291638" y="2928938"/>
          <p14:tracePt t="92265" x="9302750" y="2933700"/>
          <p14:tracePt t="92266" x="9302750" y="2940050"/>
          <p14:tracePt t="92267" x="9309100" y="2944813"/>
          <p14:tracePt t="92268" x="9313863" y="2944813"/>
          <p14:tracePt t="92270" x="9313863" y="2951163"/>
          <p14:tracePt t="92274" x="9331325" y="2957513"/>
          <p14:tracePt t="92276" x="9336088" y="2968625"/>
          <p14:tracePt t="92285" x="9371013" y="2990850"/>
          <p14:tracePt t="92293" x="9393238" y="3013075"/>
          <p14:tracePt t="92295" x="9404350" y="3024188"/>
          <p14:tracePt t="92296" x="9409113" y="3024188"/>
          <p14:tracePt t="92300" x="9420225" y="3035300"/>
          <p14:tracePt t="92301" x="9426575" y="3041650"/>
          <p14:tracePt t="92303" x="9431338" y="3041650"/>
          <p14:tracePt t="92309" x="9455150" y="3068638"/>
          <p14:tracePt t="92311" x="9459913" y="3068638"/>
          <p14:tracePt t="92313" x="9466263" y="3068638"/>
          <p14:tracePt t="92314" x="9471025" y="3079750"/>
          <p14:tracePt t="92316" x="9477375" y="3079750"/>
          <p14:tracePt t="92320" x="9488488" y="3092450"/>
          <p14:tracePt t="92321" x="9493250" y="3097213"/>
          <p14:tracePt t="92324" x="9499600" y="3097213"/>
          <p14:tracePt t="92325" x="9499600" y="3103563"/>
          <p14:tracePt t="92327" x="9510713" y="3108325"/>
          <p14:tracePt t="92331" x="9521825" y="3119438"/>
          <p14:tracePt t="92335" x="9532938" y="3125788"/>
          <p14:tracePt t="92341" x="9544050" y="3136900"/>
          <p14:tracePt t="92342" x="9550400" y="3136900"/>
          <p14:tracePt t="92347" x="9561513" y="3141663"/>
          <p14:tracePt t="92349" x="9566275" y="3148013"/>
          <p14:tracePt t="92356" x="9583738" y="3159125"/>
          <p14:tracePt t="92357" x="9590088" y="3165475"/>
          <p14:tracePt t="92362" x="9601200" y="3170238"/>
          <p14:tracePt t="92363" x="9605963" y="3170238"/>
          <p14:tracePt t="92365" x="9612313" y="3170238"/>
          <p14:tracePt t="92366" x="9612313" y="3176588"/>
          <p14:tracePt t="92372" x="9623425" y="3181350"/>
          <p14:tracePt t="92376" x="9628188" y="3187700"/>
          <p14:tracePt t="92377" x="9634538" y="3187700"/>
          <p14:tracePt t="92379" x="9634538" y="3192463"/>
          <p14:tracePt t="92383" x="9645650" y="3192463"/>
          <p14:tracePt t="92384" x="9645650" y="3198813"/>
          <p14:tracePt t="92386" x="9652000" y="3198813"/>
          <p14:tracePt t="92390" x="9656763" y="3203575"/>
          <p14:tracePt t="92396" x="9663113" y="3209925"/>
          <p14:tracePt t="92405" x="9667875" y="3214688"/>
          <p14:tracePt t="92406" x="9674225" y="3214688"/>
          <p14:tracePt t="92412" x="9674225" y="3221038"/>
          <p14:tracePt t="92418" x="9678988" y="3221038"/>
          <p14:tracePt t="104187" x="9678988" y="3227388"/>
          <p14:tracePt t="104192" x="9685338" y="3232150"/>
          <p14:tracePt t="104304" x="9971088" y="3603625"/>
          <p14:tracePt t="104310" x="9982200" y="3619500"/>
          <p14:tracePt t="104313" x="9982200" y="3625850"/>
          <p14:tracePt t="104315" x="9994900" y="3630613"/>
          <p14:tracePt t="104317" x="9994900" y="3636963"/>
          <p14:tracePt t="104319" x="9999663" y="3643313"/>
          <p14:tracePt t="104320" x="9999663" y="3648075"/>
          <p14:tracePt t="104326" x="10006013" y="3654425"/>
          <p14:tracePt t="104331" x="10006013" y="3665538"/>
          <p14:tracePt t="104335" x="10006013" y="3670300"/>
          <p14:tracePt t="104341" x="10010775" y="3676650"/>
          <p14:tracePt t="104348" x="10010775" y="3681413"/>
          <p14:tracePt t="104356" x="10017125" y="3687763"/>
          <p14:tracePt t="104418" x="10010775" y="3687763"/>
          <p14:tracePt t="104426" x="10006013" y="3687763"/>
          <p14:tracePt t="104428" x="9999663" y="3687763"/>
          <p14:tracePt t="104434" x="9988550" y="3687763"/>
          <p14:tracePt t="104438" x="9982200" y="3687763"/>
          <p14:tracePt t="104440" x="9977438" y="3681413"/>
          <p14:tracePt t="104443" x="9971088" y="3681413"/>
          <p14:tracePt t="104447" x="9959975" y="3681413"/>
          <p14:tracePt t="104451" x="9959975" y="3676650"/>
          <p14:tracePt t="104453" x="9955213" y="3676650"/>
          <p14:tracePt t="104458" x="9944100" y="3676650"/>
          <p14:tracePt t="104460" x="9944100" y="3670300"/>
          <p14:tracePt t="104467" x="9926638" y="3665538"/>
          <p14:tracePt t="104481" x="9886950" y="3654425"/>
          <p14:tracePt t="104484" x="9882188" y="3654425"/>
          <p14:tracePt t="104486" x="9875838" y="3654425"/>
          <p14:tracePt t="104490" x="9859963" y="3648075"/>
          <p14:tracePt t="104493" x="9847263" y="3648075"/>
          <p14:tracePt t="104495" x="9836150" y="3643313"/>
          <p14:tracePt t="104496" x="9825038" y="3636963"/>
          <p14:tracePt t="104498" x="9820275" y="3636963"/>
          <p14:tracePt t="104499" x="9813925" y="3636963"/>
          <p14:tracePt t="104504" x="9786938" y="3630613"/>
          <p14:tracePt t="104505" x="9780588" y="3630613"/>
          <p14:tracePt t="104506" x="9774238" y="3630613"/>
          <p14:tracePt t="104517" x="9718675" y="3625850"/>
          <p14:tracePt t="104519" x="9701213" y="3625850"/>
          <p14:tracePt t="104520" x="9696450" y="3625850"/>
          <p14:tracePt t="104525" x="9674225" y="3625850"/>
          <p14:tracePt t="104528" x="9663113" y="3625850"/>
          <p14:tracePt t="104530" x="9645650" y="3625850"/>
          <p14:tracePt t="104531" x="9639300" y="3625850"/>
          <p14:tracePt t="104538" x="9612313" y="3625850"/>
          <p14:tracePt t="104541" x="9601200" y="3625850"/>
          <p14:tracePt t="104545" x="9578975" y="3630613"/>
          <p14:tracePt t="104558" x="9528175" y="3636963"/>
          <p14:tracePt t="104560" x="9521825" y="3636963"/>
          <p14:tracePt t="104565" x="9510713" y="3643313"/>
          <p14:tracePt t="104566" x="9504363" y="3643313"/>
          <p14:tracePt t="104570" x="9499600" y="3648075"/>
          <p14:tracePt t="104572" x="9488488" y="3648075"/>
          <p14:tracePt t="104574" x="9482138" y="3648075"/>
          <p14:tracePt t="104578" x="9477375" y="3654425"/>
          <p14:tracePt t="104579" x="9471025" y="3654425"/>
          <p14:tracePt t="104580" x="9466263" y="3654425"/>
          <p14:tracePt t="104584" x="9455150" y="3659188"/>
          <p14:tracePt t="104591" x="9437688" y="3676650"/>
          <p14:tracePt t="104593" x="9431338" y="3681413"/>
          <p14:tracePt t="104594" x="9426575" y="3681413"/>
          <p14:tracePt t="104596" x="9426575" y="3687763"/>
          <p14:tracePt t="104601" x="9409113" y="3705225"/>
          <p14:tracePt t="104602" x="9409113" y="3709988"/>
          <p14:tracePt t="104603" x="9404350" y="3716338"/>
          <p14:tracePt t="104607" x="9386888" y="3754438"/>
          <p14:tracePt t="104608" x="9386888" y="3760788"/>
          <p14:tracePt t="104613" x="9364663" y="3805238"/>
          <p14:tracePt t="104615" x="9364663" y="3811588"/>
          <p14:tracePt t="104616" x="9358313" y="3822700"/>
          <p14:tracePt t="104621" x="9336088" y="3889375"/>
          <p14:tracePt t="104622" x="9331325" y="3906838"/>
          <p14:tracePt t="104623" x="9331325" y="3917950"/>
          <p14:tracePt t="104624" x="9320213" y="3940175"/>
          <p14:tracePt t="104629" x="9296400" y="4008438"/>
          <p14:tracePt t="104633" x="9285288" y="4052888"/>
          <p14:tracePt t="104647" x="9229725" y="4256088"/>
          <p14:tracePt t="104649" x="9218613" y="4294188"/>
          <p14:tracePt t="104651" x="9212263" y="4322763"/>
          <p14:tracePt t="104653" x="9212263" y="4329113"/>
          <p14:tracePt t="104655" x="9196388" y="4378325"/>
          <p14:tracePt t="104656" x="9190038" y="4406900"/>
          <p14:tracePt t="104658" x="9185275" y="4418013"/>
          <p14:tracePt t="104660" x="9185275" y="4429125"/>
          <p14:tracePt t="104661" x="9174163" y="4479925"/>
          <p14:tracePt t="104662" x="9174163" y="4491038"/>
          <p14:tracePt t="104663" x="9167813" y="4502150"/>
          <p14:tracePt t="104669" x="9156700" y="4575175"/>
          <p14:tracePt t="104671" x="9150350" y="4586288"/>
          <p14:tracePt t="104673" x="9145588" y="4603750"/>
          <p14:tracePt t="104674" x="9145588" y="4632325"/>
          <p14:tracePt t="104676" x="9145588" y="4648200"/>
          <p14:tracePt t="104678" x="9139238" y="4659313"/>
          <p14:tracePt t="104679" x="9139238" y="4672013"/>
          <p14:tracePt t="104681" x="9134475" y="4687888"/>
          <p14:tracePt t="104683" x="9134475" y="4705350"/>
          <p14:tracePt t="104684" x="9134475" y="4727575"/>
          <p14:tracePt t="104686" x="9134475" y="4738688"/>
          <p14:tracePt t="104688" x="9128125" y="4767263"/>
          <p14:tracePt t="104690" x="9128125" y="4778375"/>
          <p14:tracePt t="104692" x="9128125" y="4818063"/>
          <p14:tracePt t="104694" x="9128125" y="4829175"/>
          <p14:tracePt t="104696" x="9128125" y="4851400"/>
          <p14:tracePt t="104697" x="9128125" y="4862513"/>
          <p14:tracePt t="104698" x="9128125" y="4879975"/>
          <p14:tracePt t="104704" x="9128125" y="4935538"/>
          <p14:tracePt t="104706" x="9128125" y="4946650"/>
          <p14:tracePt t="104707" x="9128125" y="4964113"/>
          <p14:tracePt t="104709" x="9128125" y="4975225"/>
          <p14:tracePt t="104710" x="9128125" y="4997450"/>
          <p14:tracePt t="104712" x="9128125" y="5014913"/>
          <p14:tracePt t="104715" x="9128125" y="5037138"/>
          <p14:tracePt t="104717" x="9128125" y="5070475"/>
          <p14:tracePt t="104718" x="9128125" y="5092700"/>
          <p14:tracePt t="104720" x="9128125" y="5121275"/>
          <p14:tracePt t="104722" x="9128125" y="5132388"/>
          <p14:tracePt t="104724" x="9128125" y="5160963"/>
          <p14:tracePt t="104725" x="9128125" y="5172075"/>
          <p14:tracePt t="104731" x="9128125" y="5245100"/>
          <p14:tracePt t="104732" x="9134475" y="5272088"/>
          <p14:tracePt t="104734" x="9134475" y="5289550"/>
          <p14:tracePt t="104736" x="9139238" y="5300663"/>
          <p14:tracePt t="104740" x="9139238" y="5380038"/>
          <p14:tracePt t="104742" x="9145588" y="5391150"/>
          <p14:tracePt t="104751" x="9156700" y="5492750"/>
          <p14:tracePt t="104753" x="9163050" y="5514975"/>
          <p14:tracePt t="104758" x="9167813" y="5570538"/>
          <p14:tracePt t="104759" x="9174163" y="5588000"/>
          <p14:tracePt t="104761" x="9178925" y="5610225"/>
          <p14:tracePt t="104764" x="9185275" y="5638800"/>
          <p14:tracePt t="104766" x="9190038" y="5643563"/>
          <p14:tracePt t="104768" x="9196388" y="5672138"/>
          <p14:tracePt t="104770" x="9196388" y="5676900"/>
          <p14:tracePt t="104772" x="9201150" y="5694363"/>
          <p14:tracePt t="104774" x="9207500" y="5705475"/>
          <p14:tracePt t="104775" x="9207500" y="5716588"/>
          <p14:tracePt t="104780" x="9218613" y="5749925"/>
          <p14:tracePt t="104781" x="9223375" y="5762625"/>
          <p14:tracePt t="104783" x="9229725" y="5767388"/>
          <p14:tracePt t="104787" x="9236075" y="5795963"/>
          <p14:tracePt t="104793" x="9247188" y="5818188"/>
          <p14:tracePt t="104795" x="9247188" y="5829300"/>
          <p14:tracePt t="104800" x="9251950" y="5846763"/>
          <p14:tracePt t="104801" x="9251950" y="5851525"/>
          <p14:tracePt t="104806" x="9258300" y="5873750"/>
          <p14:tracePt t="104807" x="9263063" y="5891213"/>
          <p14:tracePt t="104812" x="9269413" y="5908675"/>
          <p14:tracePt t="104815" x="9280525" y="5924550"/>
          <p14:tracePt t="104818" x="9285288" y="5942013"/>
          <p14:tracePt t="104820" x="9285288" y="5953125"/>
          <p14:tracePt t="104822" x="9296400" y="5970588"/>
          <p14:tracePt t="104826" x="9313863" y="6003925"/>
          <p14:tracePt t="104828" x="9324975" y="6026150"/>
          <p14:tracePt t="104830" x="9336088" y="6048375"/>
          <p14:tracePt t="104832" x="9342438" y="6054725"/>
          <p14:tracePt t="104835" x="9353550" y="6076950"/>
          <p14:tracePt t="104836" x="9371013" y="6099175"/>
          <p14:tracePt t="104838" x="9386888" y="6127750"/>
          <p14:tracePt t="104840" x="9398000" y="6132513"/>
          <p14:tracePt t="104841" x="9409113" y="6154738"/>
          <p14:tracePt t="104843" x="9426575" y="6172200"/>
          <p14:tracePt t="104844" x="9426575" y="6178550"/>
          <p14:tracePt t="104846" x="9437688" y="6194425"/>
          <p14:tracePt t="104848" x="9455150" y="6205538"/>
          <p14:tracePt t="104849" x="9466263" y="6223000"/>
          <p14:tracePt t="104850" x="9482138" y="6238875"/>
          <p14:tracePt t="104851" x="9488488" y="6251575"/>
          <p14:tracePt t="104852" x="9493250" y="6256338"/>
          <p14:tracePt t="104857" x="9521825" y="6284913"/>
          <p14:tracePt t="104859" x="9532938" y="6296025"/>
          <p14:tracePt t="104861" x="9555163" y="6318250"/>
          <p14:tracePt t="104863" x="9578975" y="6335713"/>
          <p14:tracePt t="104864" x="9583738" y="6346825"/>
          <p14:tracePt t="104866" x="9594850" y="6346825"/>
          <p14:tracePt t="104867" x="9601200" y="6357938"/>
          <p14:tracePt t="104871" x="9639300" y="6386513"/>
          <p14:tracePt t="104876" x="9674225" y="6413500"/>
          <p14:tracePt t="104877" x="9678988" y="6419850"/>
          <p14:tracePt t="104882" x="9713913" y="6442075"/>
          <p14:tracePt t="104885" x="9725025" y="6448425"/>
          <p14:tracePt t="104887" x="9736138" y="6453188"/>
          <p14:tracePt t="104889" x="9736138" y="6459538"/>
          <p14:tracePt t="104890" x="9752013" y="6464300"/>
          <p14:tracePt t="104895" x="9763125" y="6470650"/>
          <p14:tracePt t="104898" x="9780588" y="6475413"/>
          <p14:tracePt t="104903" x="9798050" y="6486525"/>
          <p14:tracePt t="104905" x="9802813" y="6486525"/>
          <p14:tracePt t="104919" x="9820275" y="6497638"/>
          <p14:tracePt t="104921" x="9825038" y="6497638"/>
          <p14:tracePt t="104954" x="9825038" y="6503988"/>
          <p14:tracePt t="104962" x="9820275" y="6503988"/>
          <p14:tracePt t="104968" x="9813925" y="6508750"/>
          <p14:tracePt t="104973" x="9809163" y="6508750"/>
          <p14:tracePt t="104976" x="9802813" y="6508750"/>
          <p14:tracePt t="104980" x="9798050" y="6508750"/>
          <p14:tracePt t="104983" x="9798050" y="6515100"/>
          <p14:tracePt t="104988" x="9791700" y="6515100"/>
          <p14:tracePt t="104997" x="9786938" y="6515100"/>
          <p14:tracePt t="105013" x="9780588" y="6515100"/>
          <p14:tracePt t="105182" x="9780588" y="6508750"/>
          <p14:tracePt t="105192" x="9780588" y="6503988"/>
          <p14:tracePt t="105285" x="9809163" y="6318250"/>
          <p14:tracePt t="105327" x="9809163" y="6313488"/>
          <p14:tracePt t="105364" x="9809163" y="6307138"/>
          <p14:tracePt t="105370" x="9809163" y="6289675"/>
          <p14:tracePt t="105374" x="9802813" y="6273800"/>
          <p14:tracePt t="105378" x="9791700" y="6251575"/>
          <p14:tracePt t="105381" x="9786938" y="6234113"/>
          <p14:tracePt t="105382" x="9780588" y="6223000"/>
          <p14:tracePt t="105384" x="9780588" y="6216650"/>
          <p14:tracePt t="105389" x="9763125" y="6189663"/>
          <p14:tracePt t="105391" x="9752013" y="6161088"/>
          <p14:tracePt t="105392" x="9747250" y="6149975"/>
          <p14:tracePt t="105394" x="9740900" y="6143625"/>
          <p14:tracePt t="105397" x="9725025" y="6110288"/>
          <p14:tracePt t="105404" x="9701213" y="6070600"/>
          <p14:tracePt t="105405" x="9690100" y="6048375"/>
          <p14:tracePt t="105407" x="9685338" y="6043613"/>
          <p14:tracePt t="105408" x="9678988" y="6026150"/>
          <p14:tracePt t="105412" x="9656763" y="6003925"/>
          <p14:tracePt t="105413" x="9656763" y="5992813"/>
          <p14:tracePt t="105418" x="9634538" y="5964238"/>
          <p14:tracePt t="105420" x="9628188" y="5953125"/>
          <p14:tracePt t="105424" x="9601200" y="5924550"/>
          <p14:tracePt t="105425" x="9590088" y="5902325"/>
          <p14:tracePt t="105426" x="9583738" y="5891213"/>
          <p14:tracePt t="105431" x="9566275" y="5868988"/>
          <p14:tracePt t="105433" x="9555163" y="5851525"/>
          <p14:tracePt t="105434" x="9539288" y="5835650"/>
          <p14:tracePt t="105437" x="9528175" y="5818188"/>
          <p14:tracePt t="105438" x="9521825" y="5811838"/>
          <p14:tracePt t="105440" x="9510713" y="5795963"/>
          <p14:tracePt t="105441" x="9499600" y="5778500"/>
          <p14:tracePt t="105442" x="9488488" y="5773738"/>
          <p14:tracePt t="105444" x="9482138" y="5762625"/>
          <p14:tracePt t="105445" x="9471025" y="5749925"/>
          <p14:tracePt t="105447" x="9466263" y="5738813"/>
          <p14:tracePt t="105451" x="9437688" y="5716588"/>
          <p14:tracePt t="105454" x="9420225" y="5688013"/>
          <p14:tracePt t="105455" x="9409113" y="5676900"/>
          <p14:tracePt t="105460" x="9382125" y="5649913"/>
          <p14:tracePt t="105462" x="9375775" y="5643563"/>
          <p14:tracePt t="105466" x="9353550" y="5614988"/>
          <p14:tracePt t="105468" x="9342438" y="5603875"/>
          <p14:tracePt t="105469" x="9331325" y="5588000"/>
          <p14:tracePt t="105471" x="9320213" y="5581650"/>
          <p14:tracePt t="105474" x="9296400" y="5553075"/>
          <p14:tracePt t="105476" x="9291638" y="5548313"/>
          <p14:tracePt t="105480" x="9269413" y="5519738"/>
          <p14:tracePt t="105482" x="9258300" y="5519738"/>
          <p14:tracePt t="105485" x="9247188" y="5503863"/>
          <p14:tracePt t="105489" x="9223375" y="5480050"/>
          <p14:tracePt t="105493" x="9207500" y="5457825"/>
          <p14:tracePt t="105495" x="9185275" y="5435600"/>
          <p14:tracePt t="105497" x="9178925" y="5430838"/>
          <p14:tracePt t="105502" x="9145588" y="5391150"/>
          <p14:tracePt t="105503" x="9139238" y="5384800"/>
          <p14:tracePt t="105508" x="9112250" y="5357813"/>
          <p14:tracePt t="105510" x="9105900" y="5345113"/>
          <p14:tracePt t="105512" x="9088438" y="5329238"/>
          <p14:tracePt t="105513" x="9083675" y="5322888"/>
          <p14:tracePt t="105515" x="9061450" y="5300663"/>
          <p14:tracePt t="105517" x="9050338" y="5289550"/>
          <p14:tracePt t="105521" x="9032875" y="5267325"/>
          <p14:tracePt t="105523" x="9028113" y="5260975"/>
          <p14:tracePt t="105524" x="9010650" y="5249863"/>
          <p14:tracePt t="105527" x="9004300" y="5233988"/>
          <p14:tracePt t="105528" x="8993188" y="5222875"/>
          <p14:tracePt t="105531" x="8982075" y="5210175"/>
          <p14:tracePt t="105532" x="8977313" y="5199063"/>
          <p14:tracePt t="105534" x="8970963" y="5194300"/>
          <p14:tracePt t="105538" x="8942388" y="5165725"/>
          <p14:tracePt t="105544" x="8926513" y="5143500"/>
          <p14:tracePt t="105545" x="8926513" y="5137150"/>
          <p14:tracePt t="105550" x="8904288" y="5114925"/>
          <p14:tracePt t="105552" x="8897938" y="5110163"/>
          <p14:tracePt t="105553" x="8893175" y="5103813"/>
          <p14:tracePt t="105555" x="8886825" y="5092700"/>
          <p14:tracePt t="105557" x="8875713" y="5087938"/>
          <p14:tracePt t="105559" x="8875713" y="5081588"/>
          <p14:tracePt t="105561" x="8864600" y="5070475"/>
          <p14:tracePt t="105563" x="8858250" y="5064125"/>
          <p14:tracePt t="105565" x="8853488" y="5053013"/>
          <p14:tracePt t="105566" x="8847138" y="5048250"/>
          <p14:tracePt t="105568" x="8842375" y="5041900"/>
          <p14:tracePt t="105569" x="8836025" y="5037138"/>
          <p14:tracePt t="105575" x="8820150" y="5019675"/>
          <p14:tracePt t="105577" x="8813800" y="5014913"/>
          <p14:tracePt t="105579" x="8807450" y="5008563"/>
          <p14:tracePt t="105585" x="8796338" y="4991100"/>
          <p14:tracePt t="105591" x="8780463" y="4979988"/>
          <p14:tracePt t="105593" x="8780463" y="4975225"/>
          <p14:tracePt t="105597" x="8769350" y="4968875"/>
          <p14:tracePt t="105599" x="8769350" y="4964113"/>
          <p14:tracePt t="105600" x="8763000" y="4964113"/>
          <p14:tracePt t="105606" x="8758238" y="4953000"/>
          <p14:tracePt t="105611" x="8745538" y="4946650"/>
          <p14:tracePt t="105618" x="8734425" y="4935538"/>
          <p14:tracePt t="105621" x="8729663" y="4929188"/>
          <p14:tracePt t="105622" x="8723313" y="4924425"/>
          <p14:tracePt t="105624" x="8718550" y="4924425"/>
          <p14:tracePt t="105627" x="8718550" y="4918075"/>
          <p14:tracePt t="105631" x="8712200" y="4906963"/>
          <p14:tracePt t="105636" x="8701088" y="4902200"/>
          <p14:tracePt t="105639" x="8689975" y="4891088"/>
          <p14:tracePt t="105641" x="8685213" y="4884738"/>
          <p14:tracePt t="105646" x="8678863" y="4879975"/>
          <p14:tracePt t="105647" x="8672513" y="4873625"/>
          <p14:tracePt t="105653" x="8661400" y="4862513"/>
          <p14:tracePt t="105655" x="8661400" y="4856163"/>
          <p14:tracePt t="105660" x="8650288" y="4851400"/>
          <p14:tracePt t="105661" x="8650288" y="4845050"/>
          <p14:tracePt t="105667" x="8639175" y="4833938"/>
          <p14:tracePt t="105675" x="8628063" y="4829175"/>
          <p14:tracePt t="105676" x="8628063" y="4822825"/>
          <p14:tracePt t="105680" x="8623300" y="4822825"/>
          <p14:tracePt t="105682" x="8623300" y="4818063"/>
          <p14:tracePt t="105688" x="8616950" y="4811713"/>
          <p14:tracePt t="105695" x="8612188" y="4800600"/>
          <p14:tracePt t="105703" x="8605838" y="4794250"/>
          <p14:tracePt t="105704" x="8599488" y="4789488"/>
          <p14:tracePt t="105711" x="8599488" y="4783138"/>
          <p14:tracePt t="105716" x="8594725" y="4778375"/>
          <p14:tracePt t="105724" x="8588375" y="4772025"/>
          <p14:tracePt t="105725" x="8588375" y="4767263"/>
          <p14:tracePt t="105731" x="8583613" y="4767263"/>
          <p14:tracePt t="105733" x="8583613" y="4760913"/>
          <p14:tracePt t="105739" x="8583613" y="4756150"/>
          <p14:tracePt t="105745" x="8577263" y="4749800"/>
          <p14:tracePt t="105750" x="8577263" y="4745038"/>
          <p14:tracePt t="105752" x="8577263" y="4738688"/>
          <p14:tracePt t="105757" x="8577263" y="4733925"/>
          <p14:tracePt t="105759" x="8577263" y="4721225"/>
          <p14:tracePt t="105765" x="8577263" y="4716463"/>
          <p14:tracePt t="105766" x="8577263" y="4710113"/>
          <p14:tracePt t="105772" x="8577263" y="4699000"/>
          <p14:tracePt t="105773" x="8577263" y="4694238"/>
          <p14:tracePt t="105778" x="8577263" y="4676775"/>
          <p14:tracePt t="105785" x="8577263" y="4665663"/>
          <p14:tracePt t="105786" x="8583613" y="4659313"/>
          <p14:tracePt t="105793" x="8599488" y="4643438"/>
          <p14:tracePt t="105796" x="8612188" y="4632325"/>
          <p14:tracePt t="105798" x="8623300" y="4625975"/>
          <p14:tracePt t="105800" x="8628063" y="4614863"/>
          <p14:tracePt t="105804" x="8667750" y="4598988"/>
          <p14:tracePt t="105805" x="8672513" y="4592638"/>
          <p14:tracePt t="105807" x="8701088" y="4581525"/>
          <p14:tracePt t="105809" x="8707438" y="4575175"/>
          <p14:tracePt t="105810" x="8729663" y="4570413"/>
          <p14:tracePt t="105812" x="8740775" y="4564063"/>
          <p14:tracePt t="105813" x="8763000" y="4559300"/>
          <p14:tracePt t="105815" x="8769350" y="4559300"/>
          <p14:tracePt t="105820" x="8831263" y="4537075"/>
          <p14:tracePt t="105821" x="8869363" y="4524375"/>
          <p14:tracePt t="105823" x="8880475" y="4519613"/>
          <p14:tracePt t="105831" x="9021763" y="4486275"/>
          <p14:tracePt t="105832" x="9039225" y="4479925"/>
          <p14:tracePt t="105834" x="9072563" y="4468813"/>
          <p14:tracePt t="105835" x="9117013" y="4464050"/>
          <p14:tracePt t="105837" x="9145588" y="4457700"/>
          <p14:tracePt t="105844" x="9309100" y="4418013"/>
          <p14:tracePt t="105847" x="9386888" y="4406900"/>
          <p14:tracePt t="105849" x="9477375" y="4391025"/>
          <p14:tracePt t="105851" x="9528175" y="4378325"/>
          <p14:tracePt t="105852" x="9601200" y="4367213"/>
          <p14:tracePt t="105854" x="9612313" y="4367213"/>
          <p14:tracePt t="105856" x="9701213" y="4351338"/>
          <p14:tracePt t="105857" x="9740900" y="4351338"/>
          <p14:tracePt t="105858" x="9780588" y="4344988"/>
          <p14:tracePt t="105864" x="9971088" y="4322763"/>
          <p14:tracePt t="105869" x="10207625" y="4300538"/>
          <p14:tracePt t="105870" x="10247313" y="4300538"/>
          <p14:tracePt t="105872" x="10309225" y="4289425"/>
          <p14:tracePt t="105877" x="10533063" y="4278313"/>
          <p14:tracePt t="105878" x="10567988" y="4278313"/>
          <p14:tracePt t="105879" x="10634663" y="4271963"/>
          <p14:tracePt t="105881" x="10645775" y="4271963"/>
          <p14:tracePt t="105886" x="10882313" y="4267200"/>
          <p14:tracePt t="105887" x="10961688" y="4267200"/>
          <p14:tracePt t="105889" x="11006138" y="4267200"/>
          <p14:tracePt t="105892" x="11096625" y="4260850"/>
          <p14:tracePt t="105893" x="11196638" y="4260850"/>
          <p14:tracePt t="105895" x="11231563" y="4260850"/>
          <p14:tracePt t="105897" x="11276013" y="4260850"/>
          <p14:tracePt t="105899" x="11371263" y="4260850"/>
          <p14:tracePt t="105900" x="11410950" y="4260850"/>
          <p14:tracePt t="105902" x="11450638" y="4256088"/>
          <p14:tracePt t="105903" x="11545888" y="4256088"/>
          <p14:tracePt t="105905" x="11579225" y="4256088"/>
          <p14:tracePt t="105906" x="11647488" y="4256088"/>
          <p14:tracePt t="105907" x="11691938" y="4249738"/>
          <p14:tracePt t="105909" x="11736388" y="4249738"/>
          <p14:tracePt t="105913" x="11911013" y="4249738"/>
          <p14:tracePt t="105915" x="11944350" y="4249738"/>
          <p14:tracePt t="105921" x="12125325" y="4249738"/>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2DE620E6-DB80-4915-871C-0217EA5DF85A}"/>
              </a:ext>
            </a:extLst>
          </p:cNvPr>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2" name="灯片编号占位符 2">
            <a:extLst>
              <a:ext uri="{FF2B5EF4-FFF2-40B4-BE49-F238E27FC236}">
                <a16:creationId xmlns:a16="http://schemas.microsoft.com/office/drawing/2014/main" id="{453573BC-7407-3D79-460F-108656C9FA5E}"/>
              </a:ext>
            </a:extLst>
          </p:cNvPr>
          <p:cNvSpPr txBox="1">
            <a:spLocks/>
          </p:cNvSpPr>
          <p:nvPr/>
        </p:nvSpPr>
        <p:spPr>
          <a:xfrm>
            <a:off x="11504085" y="6546851"/>
            <a:ext cx="529167" cy="2508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2A7D22B-8511-4936-B7F9-1A848A7C6D5C}" type="slidenum">
              <a:rPr lang="zh-CN" altLang="en-US" smtClean="0"/>
              <a:pPr>
                <a:defRPr/>
              </a:pPr>
              <a:t>13</a:t>
            </a:fld>
            <a:endParaRPr lang="zh-CN" altLang="en-US"/>
          </a:p>
        </p:txBody>
      </p:sp>
      <p:graphicFrame>
        <p:nvGraphicFramePr>
          <p:cNvPr id="51" name="表格 50">
            <a:extLst>
              <a:ext uri="{FF2B5EF4-FFF2-40B4-BE49-F238E27FC236}">
                <a16:creationId xmlns:a16="http://schemas.microsoft.com/office/drawing/2014/main" id="{C9E96C60-62DE-1D22-B037-8F6EB86C9A88}"/>
              </a:ext>
            </a:extLst>
          </p:cNvPr>
          <p:cNvGraphicFramePr>
            <a:graphicFrameLocks noGrp="1"/>
          </p:cNvGraphicFramePr>
          <p:nvPr/>
        </p:nvGraphicFramePr>
        <p:xfrm>
          <a:off x="6424085" y="2263949"/>
          <a:ext cx="4406400" cy="360000"/>
        </p:xfrm>
        <a:graphic>
          <a:graphicData uri="http://schemas.openxmlformats.org/drawingml/2006/table">
            <a:tbl>
              <a:tblPr firstRow="1" bandRow="1">
                <a:tableStyleId>{5940675A-B579-460E-94D1-54222C63F5DA}</a:tableStyleId>
              </a:tblPr>
              <a:tblGrid>
                <a:gridCol w="734400">
                  <a:extLst>
                    <a:ext uri="{9D8B030D-6E8A-4147-A177-3AD203B41FA5}">
                      <a16:colId xmlns:a16="http://schemas.microsoft.com/office/drawing/2014/main" val="20000"/>
                    </a:ext>
                  </a:extLst>
                </a:gridCol>
                <a:gridCol w="734400">
                  <a:extLst>
                    <a:ext uri="{9D8B030D-6E8A-4147-A177-3AD203B41FA5}">
                      <a16:colId xmlns:a16="http://schemas.microsoft.com/office/drawing/2014/main" val="20001"/>
                    </a:ext>
                  </a:extLst>
                </a:gridCol>
                <a:gridCol w="734400">
                  <a:extLst>
                    <a:ext uri="{9D8B030D-6E8A-4147-A177-3AD203B41FA5}">
                      <a16:colId xmlns:a16="http://schemas.microsoft.com/office/drawing/2014/main" val="20002"/>
                    </a:ext>
                  </a:extLst>
                </a:gridCol>
                <a:gridCol w="734400">
                  <a:extLst>
                    <a:ext uri="{9D8B030D-6E8A-4147-A177-3AD203B41FA5}">
                      <a16:colId xmlns:a16="http://schemas.microsoft.com/office/drawing/2014/main" val="20003"/>
                    </a:ext>
                  </a:extLst>
                </a:gridCol>
                <a:gridCol w="734400">
                  <a:extLst>
                    <a:ext uri="{9D8B030D-6E8A-4147-A177-3AD203B41FA5}">
                      <a16:colId xmlns:a16="http://schemas.microsoft.com/office/drawing/2014/main" val="20004"/>
                    </a:ext>
                  </a:extLst>
                </a:gridCol>
                <a:gridCol w="734400">
                  <a:extLst>
                    <a:ext uri="{9D8B030D-6E8A-4147-A177-3AD203B41FA5}">
                      <a16:colId xmlns:a16="http://schemas.microsoft.com/office/drawing/2014/main" val="20005"/>
                    </a:ext>
                  </a:extLst>
                </a:gridCol>
              </a:tblGrid>
              <a:tr h="360000">
                <a:tc>
                  <a:txBody>
                    <a:bodyPr/>
                    <a:lstStyle/>
                    <a:p>
                      <a:pPr algn="ctr"/>
                      <a:r>
                        <a:rPr lang="en-US" altLang="zh-CN" sz="1600">
                          <a:latin typeface="Times New Roman" panose="02020603050405020304" charset="0"/>
                          <a:cs typeface="Times New Roman" panose="02020603050405020304" charset="0"/>
                        </a:rPr>
                        <a:t>(0,1)</a:t>
                      </a:r>
                      <a:endParaRPr lang="zh-CN" altLang="en-US" sz="16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600">
                          <a:latin typeface="Times New Roman" panose="02020603050405020304" charset="0"/>
                          <a:cs typeface="Times New Roman" panose="02020603050405020304" charset="0"/>
                        </a:rPr>
                        <a:t>(1,0)</a:t>
                      </a:r>
                      <a:endParaRPr lang="zh-CN" altLang="en-US" sz="16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600">
                          <a:latin typeface="Times New Roman" panose="02020603050405020304" charset="0"/>
                          <a:cs typeface="Times New Roman" panose="02020603050405020304" charset="0"/>
                        </a:rPr>
                        <a:t>(0,0)</a:t>
                      </a:r>
                      <a:endParaRPr lang="zh-CN" altLang="en-US" sz="16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600">
                          <a:latin typeface="Times New Roman" panose="02020603050405020304" charset="0"/>
                          <a:cs typeface="Times New Roman" panose="02020603050405020304" charset="0"/>
                        </a:rPr>
                        <a:t>(1,2)</a:t>
                      </a:r>
                      <a:endParaRPr lang="zh-CN" altLang="en-US" sz="16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600">
                          <a:latin typeface="Times New Roman" panose="02020603050405020304" charset="0"/>
                          <a:cs typeface="Times New Roman" panose="02020603050405020304" charset="0"/>
                        </a:rPr>
                        <a:t>(2,0)</a:t>
                      </a:r>
                      <a:endParaRPr lang="zh-CN" altLang="en-US" sz="16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600">
                          <a:latin typeface="Times New Roman" panose="02020603050405020304" charset="0"/>
                          <a:cs typeface="Times New Roman" panose="02020603050405020304" charset="0"/>
                        </a:rPr>
                        <a:t>(2,1)</a:t>
                      </a:r>
                      <a:endParaRPr lang="zh-CN" altLang="en-US" sz="1600">
                        <a:latin typeface="Times New Roman" panose="02020603050405020304" charset="0"/>
                        <a:cs typeface="Times New Roman" panose="02020603050405020304" charset="0"/>
                      </a:endParaRPr>
                    </a:p>
                  </a:txBody>
                  <a:tcPr anchor="ctr">
                    <a:solidFill>
                      <a:srgbClr val="FFFF00"/>
                    </a:solidFill>
                  </a:tcPr>
                </a:tc>
                <a:extLst>
                  <a:ext uri="{0D108BD9-81ED-4DB2-BD59-A6C34878D82A}">
                    <a16:rowId xmlns:a16="http://schemas.microsoft.com/office/drawing/2014/main" val="10000"/>
                  </a:ext>
                </a:extLst>
              </a:tr>
            </a:tbl>
          </a:graphicData>
        </a:graphic>
      </p:graphicFrame>
      <p:graphicFrame>
        <p:nvGraphicFramePr>
          <p:cNvPr id="52" name="表格 51">
            <a:extLst>
              <a:ext uri="{FF2B5EF4-FFF2-40B4-BE49-F238E27FC236}">
                <a16:creationId xmlns:a16="http://schemas.microsoft.com/office/drawing/2014/main" id="{24F84B68-53E7-C9FB-4054-F73EE46B2880}"/>
              </a:ext>
            </a:extLst>
          </p:cNvPr>
          <p:cNvGraphicFramePr>
            <a:graphicFrameLocks noGrp="1"/>
          </p:cNvGraphicFramePr>
          <p:nvPr/>
        </p:nvGraphicFramePr>
        <p:xfrm>
          <a:off x="6424085" y="2856692"/>
          <a:ext cx="4406400" cy="365760"/>
        </p:xfrm>
        <a:graphic>
          <a:graphicData uri="http://schemas.openxmlformats.org/drawingml/2006/table">
            <a:tbl>
              <a:tblPr firstRow="1" bandRow="1">
                <a:tableStyleId>{5940675A-B579-460E-94D1-54222C63F5DA}</a:tableStyleId>
              </a:tblPr>
              <a:tblGrid>
                <a:gridCol w="734400">
                  <a:extLst>
                    <a:ext uri="{9D8B030D-6E8A-4147-A177-3AD203B41FA5}">
                      <a16:colId xmlns:a16="http://schemas.microsoft.com/office/drawing/2014/main" val="20000"/>
                    </a:ext>
                  </a:extLst>
                </a:gridCol>
                <a:gridCol w="734400">
                  <a:extLst>
                    <a:ext uri="{9D8B030D-6E8A-4147-A177-3AD203B41FA5}">
                      <a16:colId xmlns:a16="http://schemas.microsoft.com/office/drawing/2014/main" val="20001"/>
                    </a:ext>
                  </a:extLst>
                </a:gridCol>
                <a:gridCol w="734400">
                  <a:extLst>
                    <a:ext uri="{9D8B030D-6E8A-4147-A177-3AD203B41FA5}">
                      <a16:colId xmlns:a16="http://schemas.microsoft.com/office/drawing/2014/main" val="20002"/>
                    </a:ext>
                  </a:extLst>
                </a:gridCol>
                <a:gridCol w="734400">
                  <a:extLst>
                    <a:ext uri="{9D8B030D-6E8A-4147-A177-3AD203B41FA5}">
                      <a16:colId xmlns:a16="http://schemas.microsoft.com/office/drawing/2014/main" val="20003"/>
                    </a:ext>
                  </a:extLst>
                </a:gridCol>
                <a:gridCol w="734400">
                  <a:extLst>
                    <a:ext uri="{9D8B030D-6E8A-4147-A177-3AD203B41FA5}">
                      <a16:colId xmlns:a16="http://schemas.microsoft.com/office/drawing/2014/main" val="20004"/>
                    </a:ext>
                  </a:extLst>
                </a:gridCol>
                <a:gridCol w="734400">
                  <a:extLst>
                    <a:ext uri="{9D8B030D-6E8A-4147-A177-3AD203B41FA5}">
                      <a16:colId xmlns:a16="http://schemas.microsoft.com/office/drawing/2014/main" val="20005"/>
                    </a:ext>
                  </a:extLst>
                </a:gridCol>
              </a:tblGrid>
              <a:tr h="360000">
                <a:tc>
                  <a:txBody>
                    <a:bodyPr/>
                    <a:lstStyle/>
                    <a:p>
                      <a:pPr algn="ctr"/>
                      <a:r>
                        <a:rPr lang="en-US" altLang="zh-CN" sz="1600">
                          <a:latin typeface="Times New Roman" panose="02020603050405020304" charset="0"/>
                          <a:cs typeface="Times New Roman" panose="02020603050405020304" charset="0"/>
                        </a:rPr>
                        <a:t>(2,2)</a:t>
                      </a:r>
                      <a:endParaRPr lang="zh-CN" altLang="en-US" sz="1600">
                        <a:latin typeface="Times New Roman" panose="02020603050405020304" charset="0"/>
                        <a:cs typeface="Times New Roman" panose="02020603050405020304" charset="0"/>
                      </a:endParaRPr>
                    </a:p>
                  </a:txBody>
                  <a:tcPr anchor="ctr">
                    <a:solidFill>
                      <a:srgbClr val="9DC3E6"/>
                    </a:solidFill>
                  </a:tcPr>
                </a:tc>
                <a:tc>
                  <a:txBody>
                    <a:bodyPr/>
                    <a:lstStyle/>
                    <a:p>
                      <a:pPr algn="ctr"/>
                      <a:r>
                        <a:rPr lang="en-US" altLang="zh-CN">
                          <a:latin typeface="Times New Roman" panose="02020603050405020304" charset="0"/>
                          <a:cs typeface="Times New Roman" panose="02020603050405020304" charset="0"/>
                        </a:rPr>
                        <a:t>(2,0)</a:t>
                      </a:r>
                      <a:endParaRPr lang="zh-CN" altLang="en-US">
                        <a:latin typeface="Times New Roman" panose="02020603050405020304" charset="0"/>
                        <a:cs typeface="Times New Roman" panose="02020603050405020304" charset="0"/>
                      </a:endParaRPr>
                    </a:p>
                  </a:txBody>
                  <a:tcPr anchor="ctr">
                    <a:solidFill>
                      <a:srgbClr val="9DC3E6"/>
                    </a:solidFill>
                  </a:tcPr>
                </a:tc>
                <a:tc>
                  <a:txBody>
                    <a:bodyPr/>
                    <a:lstStyle/>
                    <a:p>
                      <a:pPr algn="ctr"/>
                      <a:r>
                        <a:rPr lang="en-US" altLang="zh-CN">
                          <a:latin typeface="Times New Roman" panose="02020603050405020304" charset="0"/>
                          <a:cs typeface="Times New Roman" panose="02020603050405020304" charset="0"/>
                        </a:rPr>
                        <a:t>(1,2)</a:t>
                      </a:r>
                      <a:endParaRPr lang="zh-CN" altLang="en-US">
                        <a:latin typeface="Times New Roman" panose="02020603050405020304" charset="0"/>
                        <a:cs typeface="Times New Roman" panose="02020603050405020304" charset="0"/>
                      </a:endParaRPr>
                    </a:p>
                  </a:txBody>
                  <a:tcPr anchor="ctr">
                    <a:solidFill>
                      <a:srgbClr val="9DC3E6"/>
                    </a:solidFill>
                  </a:tcPr>
                </a:tc>
                <a:tc>
                  <a:txBody>
                    <a:bodyPr/>
                    <a:lstStyle/>
                    <a:p>
                      <a:pPr algn="ctr"/>
                      <a:r>
                        <a:rPr lang="en-US" altLang="zh-CN">
                          <a:latin typeface="Times New Roman" panose="02020603050405020304" charset="0"/>
                          <a:cs typeface="Times New Roman" panose="02020603050405020304" charset="0"/>
                        </a:rPr>
                        <a:t>(1,1)</a:t>
                      </a:r>
                      <a:endParaRPr lang="zh-CN" altLang="en-US">
                        <a:latin typeface="Times New Roman" panose="02020603050405020304" charset="0"/>
                        <a:cs typeface="Times New Roman" panose="02020603050405020304" charset="0"/>
                      </a:endParaRPr>
                    </a:p>
                  </a:txBody>
                  <a:tcPr anchor="ctr">
                    <a:solidFill>
                      <a:srgbClr val="9DC3E6"/>
                    </a:solidFill>
                  </a:tcPr>
                </a:tc>
                <a:tc>
                  <a:txBody>
                    <a:bodyPr/>
                    <a:lstStyle/>
                    <a:p>
                      <a:pPr algn="ctr"/>
                      <a:r>
                        <a:rPr lang="en-US" altLang="zh-CN">
                          <a:latin typeface="Times New Roman" panose="02020603050405020304" charset="0"/>
                          <a:cs typeface="Times New Roman" panose="02020603050405020304" charset="0"/>
                        </a:rPr>
                        <a:t>(0,1)</a:t>
                      </a:r>
                      <a:endParaRPr lang="zh-CN" altLang="en-US">
                        <a:latin typeface="Times New Roman" panose="02020603050405020304" charset="0"/>
                        <a:cs typeface="Times New Roman" panose="02020603050405020304" charset="0"/>
                      </a:endParaRPr>
                    </a:p>
                  </a:txBody>
                  <a:tcPr anchor="ctr">
                    <a:solidFill>
                      <a:srgbClr val="9DC3E6"/>
                    </a:solidFill>
                  </a:tcPr>
                </a:tc>
                <a:tc>
                  <a:txBody>
                    <a:bodyPr/>
                    <a:lstStyle/>
                    <a:p>
                      <a:pPr algn="ctr"/>
                      <a:r>
                        <a:rPr lang="en-US" altLang="zh-CN">
                          <a:latin typeface="Times New Roman" panose="02020603050405020304" charset="0"/>
                          <a:cs typeface="Times New Roman" panose="02020603050405020304" charset="0"/>
                        </a:rPr>
                        <a:t>(0,0)</a:t>
                      </a:r>
                      <a:endParaRPr lang="zh-CN" altLang="en-US">
                        <a:latin typeface="Times New Roman" panose="02020603050405020304" charset="0"/>
                        <a:cs typeface="Times New Roman" panose="02020603050405020304" charset="0"/>
                      </a:endParaRPr>
                    </a:p>
                  </a:txBody>
                  <a:tcPr anchor="ctr">
                    <a:solidFill>
                      <a:srgbClr val="9DC3E6"/>
                    </a:solidFill>
                  </a:tcPr>
                </a:tc>
                <a:extLst>
                  <a:ext uri="{0D108BD9-81ED-4DB2-BD59-A6C34878D82A}">
                    <a16:rowId xmlns:a16="http://schemas.microsoft.com/office/drawing/2014/main" val="10000"/>
                  </a:ext>
                </a:extLst>
              </a:tr>
            </a:tbl>
          </a:graphicData>
        </a:graphic>
      </p:graphicFrame>
      <p:graphicFrame>
        <p:nvGraphicFramePr>
          <p:cNvPr id="53" name="表格 52">
            <a:extLst>
              <a:ext uri="{FF2B5EF4-FFF2-40B4-BE49-F238E27FC236}">
                <a16:creationId xmlns:a16="http://schemas.microsoft.com/office/drawing/2014/main" id="{415F27E4-3BED-F393-1B3E-7A2BE11ADB66}"/>
              </a:ext>
            </a:extLst>
          </p:cNvPr>
          <p:cNvGraphicFramePr>
            <a:graphicFrameLocks noGrp="1"/>
          </p:cNvGraphicFramePr>
          <p:nvPr/>
        </p:nvGraphicFramePr>
        <p:xfrm>
          <a:off x="6424085" y="3702640"/>
          <a:ext cx="4406400" cy="365760"/>
        </p:xfrm>
        <a:graphic>
          <a:graphicData uri="http://schemas.openxmlformats.org/drawingml/2006/table">
            <a:tbl>
              <a:tblPr firstRow="1" bandRow="1">
                <a:tableStyleId>{5940675A-B579-460E-94D1-54222C63F5DA}</a:tableStyleId>
              </a:tblPr>
              <a:tblGrid>
                <a:gridCol w="734400">
                  <a:extLst>
                    <a:ext uri="{9D8B030D-6E8A-4147-A177-3AD203B41FA5}">
                      <a16:colId xmlns:a16="http://schemas.microsoft.com/office/drawing/2014/main" val="20000"/>
                    </a:ext>
                  </a:extLst>
                </a:gridCol>
                <a:gridCol w="734400">
                  <a:extLst>
                    <a:ext uri="{9D8B030D-6E8A-4147-A177-3AD203B41FA5}">
                      <a16:colId xmlns:a16="http://schemas.microsoft.com/office/drawing/2014/main" val="20001"/>
                    </a:ext>
                  </a:extLst>
                </a:gridCol>
                <a:gridCol w="734400">
                  <a:extLst>
                    <a:ext uri="{9D8B030D-6E8A-4147-A177-3AD203B41FA5}">
                      <a16:colId xmlns:a16="http://schemas.microsoft.com/office/drawing/2014/main" val="20002"/>
                    </a:ext>
                  </a:extLst>
                </a:gridCol>
                <a:gridCol w="734400">
                  <a:extLst>
                    <a:ext uri="{9D8B030D-6E8A-4147-A177-3AD203B41FA5}">
                      <a16:colId xmlns:a16="http://schemas.microsoft.com/office/drawing/2014/main" val="20003"/>
                    </a:ext>
                  </a:extLst>
                </a:gridCol>
                <a:gridCol w="734400">
                  <a:extLst>
                    <a:ext uri="{9D8B030D-6E8A-4147-A177-3AD203B41FA5}">
                      <a16:colId xmlns:a16="http://schemas.microsoft.com/office/drawing/2014/main" val="20004"/>
                    </a:ext>
                  </a:extLst>
                </a:gridCol>
                <a:gridCol w="734400">
                  <a:extLst>
                    <a:ext uri="{9D8B030D-6E8A-4147-A177-3AD203B41FA5}">
                      <a16:colId xmlns:a16="http://schemas.microsoft.com/office/drawing/2014/main" val="20005"/>
                    </a:ext>
                  </a:extLst>
                </a:gridCol>
              </a:tblGrid>
              <a:tr h="360000">
                <a:tc>
                  <a:txBody>
                    <a:bodyPr/>
                    <a:lstStyle/>
                    <a:p>
                      <a:pPr algn="ctr"/>
                      <a:r>
                        <a:rPr lang="en-US" altLang="zh-CN" sz="1600">
                          <a:latin typeface="Times New Roman" panose="02020603050405020304" charset="0"/>
                          <a:cs typeface="Times New Roman" panose="02020603050405020304" charset="0"/>
                        </a:rPr>
                        <a:t>(2,0)</a:t>
                      </a:r>
                      <a:endParaRPr lang="zh-CN" altLang="en-US" sz="1600">
                        <a:latin typeface="Times New Roman" panose="02020603050405020304" charset="0"/>
                        <a:cs typeface="Times New Roman" panose="02020603050405020304" charset="0"/>
                      </a:endParaRPr>
                    </a:p>
                  </a:txBody>
                  <a:tcPr anchor="ctr">
                    <a:solidFill>
                      <a:srgbClr val="9DC3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a:latin typeface="Times New Roman" panose="02020603050405020304" charset="0"/>
                          <a:cs typeface="Times New Roman" panose="02020603050405020304" charset="0"/>
                        </a:rPr>
                        <a:t>(1,0)</a:t>
                      </a:r>
                      <a:endParaRPr lang="zh-CN" altLang="en-US" sz="18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800">
                          <a:latin typeface="Times New Roman" panose="02020603050405020304" charset="0"/>
                          <a:cs typeface="Times New Roman" panose="02020603050405020304" charset="0"/>
                        </a:rPr>
                        <a:t>(0,0)</a:t>
                      </a:r>
                      <a:endParaRPr lang="zh-CN" altLang="en-US" sz="18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a:latin typeface="Times New Roman" panose="02020603050405020304" charset="0"/>
                          <a:cs typeface="Times New Roman" panose="02020603050405020304" charset="0"/>
                        </a:rPr>
                        <a:t>(1,1)</a:t>
                      </a:r>
                      <a:endParaRPr lang="zh-CN" altLang="en-US">
                        <a:latin typeface="Times New Roman" panose="02020603050405020304" charset="0"/>
                        <a:cs typeface="Times New Roman" panose="02020603050405020304" charset="0"/>
                      </a:endParaRPr>
                    </a:p>
                  </a:txBody>
                  <a:tcPr anchor="ctr">
                    <a:solidFill>
                      <a:srgbClr val="9DC3E6"/>
                    </a:solidFill>
                  </a:tcPr>
                </a:tc>
                <a:tc>
                  <a:txBody>
                    <a:bodyPr/>
                    <a:lstStyle/>
                    <a:p>
                      <a:pPr algn="ctr"/>
                      <a:r>
                        <a:rPr lang="en-US" altLang="zh-CN">
                          <a:latin typeface="Times New Roman" panose="02020603050405020304" charset="0"/>
                          <a:cs typeface="Times New Roman" panose="02020603050405020304" charset="0"/>
                        </a:rPr>
                        <a:t>(0,1)</a:t>
                      </a:r>
                      <a:endParaRPr lang="zh-CN" altLang="en-US">
                        <a:latin typeface="Times New Roman" panose="02020603050405020304" charset="0"/>
                        <a:cs typeface="Times New Roman" panose="02020603050405020304" charset="0"/>
                      </a:endParaRPr>
                    </a:p>
                  </a:txBody>
                  <a:tcPr anchor="ctr">
                    <a:solidFill>
                      <a:srgbClr val="9DC3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a:latin typeface="Times New Roman" panose="02020603050405020304" charset="0"/>
                          <a:cs typeface="Times New Roman" panose="02020603050405020304" charset="0"/>
                        </a:rPr>
                        <a:t>(2,2)</a:t>
                      </a:r>
                      <a:endParaRPr lang="zh-CN" altLang="en-US" sz="1800">
                        <a:latin typeface="Times New Roman" panose="02020603050405020304" charset="0"/>
                        <a:cs typeface="Times New Roman" panose="02020603050405020304" charset="0"/>
                      </a:endParaRPr>
                    </a:p>
                  </a:txBody>
                  <a:tcPr anchor="ctr">
                    <a:solidFill>
                      <a:srgbClr val="9DC3E6"/>
                    </a:solidFill>
                  </a:tcPr>
                </a:tc>
                <a:extLst>
                  <a:ext uri="{0D108BD9-81ED-4DB2-BD59-A6C34878D82A}">
                    <a16:rowId xmlns:a16="http://schemas.microsoft.com/office/drawing/2014/main" val="10000"/>
                  </a:ext>
                </a:extLst>
              </a:tr>
            </a:tbl>
          </a:graphicData>
        </a:graphic>
      </p:graphicFrame>
      <p:graphicFrame>
        <p:nvGraphicFramePr>
          <p:cNvPr id="54" name="表格 53">
            <a:extLst>
              <a:ext uri="{FF2B5EF4-FFF2-40B4-BE49-F238E27FC236}">
                <a16:creationId xmlns:a16="http://schemas.microsoft.com/office/drawing/2014/main" id="{B1F100AF-1442-DBC0-43C3-07E359E4FBF8}"/>
              </a:ext>
            </a:extLst>
          </p:cNvPr>
          <p:cNvGraphicFramePr>
            <a:graphicFrameLocks noGrp="1"/>
          </p:cNvGraphicFramePr>
          <p:nvPr/>
        </p:nvGraphicFramePr>
        <p:xfrm>
          <a:off x="6424085" y="4987018"/>
          <a:ext cx="4406400" cy="365760"/>
        </p:xfrm>
        <a:graphic>
          <a:graphicData uri="http://schemas.openxmlformats.org/drawingml/2006/table">
            <a:tbl>
              <a:tblPr firstRow="1" bandRow="1">
                <a:tableStyleId>{5940675A-B579-460E-94D1-54222C63F5DA}</a:tableStyleId>
              </a:tblPr>
              <a:tblGrid>
                <a:gridCol w="734400">
                  <a:extLst>
                    <a:ext uri="{9D8B030D-6E8A-4147-A177-3AD203B41FA5}">
                      <a16:colId xmlns:a16="http://schemas.microsoft.com/office/drawing/2014/main" val="20000"/>
                    </a:ext>
                  </a:extLst>
                </a:gridCol>
                <a:gridCol w="734400">
                  <a:extLst>
                    <a:ext uri="{9D8B030D-6E8A-4147-A177-3AD203B41FA5}">
                      <a16:colId xmlns:a16="http://schemas.microsoft.com/office/drawing/2014/main" val="20001"/>
                    </a:ext>
                  </a:extLst>
                </a:gridCol>
                <a:gridCol w="734400">
                  <a:extLst>
                    <a:ext uri="{9D8B030D-6E8A-4147-A177-3AD203B41FA5}">
                      <a16:colId xmlns:a16="http://schemas.microsoft.com/office/drawing/2014/main" val="20002"/>
                    </a:ext>
                  </a:extLst>
                </a:gridCol>
                <a:gridCol w="734400">
                  <a:extLst>
                    <a:ext uri="{9D8B030D-6E8A-4147-A177-3AD203B41FA5}">
                      <a16:colId xmlns:a16="http://schemas.microsoft.com/office/drawing/2014/main" val="20003"/>
                    </a:ext>
                  </a:extLst>
                </a:gridCol>
                <a:gridCol w="734400">
                  <a:extLst>
                    <a:ext uri="{9D8B030D-6E8A-4147-A177-3AD203B41FA5}">
                      <a16:colId xmlns:a16="http://schemas.microsoft.com/office/drawing/2014/main" val="20004"/>
                    </a:ext>
                  </a:extLst>
                </a:gridCol>
                <a:gridCol w="734400">
                  <a:extLst>
                    <a:ext uri="{9D8B030D-6E8A-4147-A177-3AD203B41FA5}">
                      <a16:colId xmlns:a16="http://schemas.microsoft.com/office/drawing/2014/main" val="20005"/>
                    </a:ext>
                  </a:extLst>
                </a:gridCol>
              </a:tblGrid>
              <a:tr h="360000">
                <a:tc>
                  <a:txBody>
                    <a:bodyPr/>
                    <a:lstStyle/>
                    <a:p>
                      <a:pPr algn="ctr"/>
                      <a:r>
                        <a:rPr lang="en-US" altLang="zh-CN" sz="1600">
                          <a:latin typeface="Times New Roman" panose="02020603050405020304" charset="0"/>
                          <a:cs typeface="Times New Roman" panose="02020603050405020304" charset="0"/>
                        </a:rPr>
                        <a:t>(0,0)</a:t>
                      </a:r>
                      <a:endParaRPr lang="zh-CN" altLang="en-US" sz="16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a:latin typeface="Times New Roman" panose="02020603050405020304" charset="0"/>
                          <a:cs typeface="Times New Roman" panose="02020603050405020304" charset="0"/>
                        </a:rPr>
                        <a:t>(2,0)</a:t>
                      </a:r>
                      <a:endParaRPr lang="zh-CN" altLang="en-US">
                        <a:latin typeface="Times New Roman" panose="02020603050405020304" charset="0"/>
                        <a:cs typeface="Times New Roman" panose="02020603050405020304" charset="0"/>
                      </a:endParaRPr>
                    </a:p>
                  </a:txBody>
                  <a:tcPr anchor="ctr">
                    <a:solidFill>
                      <a:srgbClr val="9DC3E6"/>
                    </a:solidFill>
                  </a:tcPr>
                </a:tc>
                <a:tc>
                  <a:txBody>
                    <a:bodyPr/>
                    <a:lstStyle/>
                    <a:p>
                      <a:pPr algn="ctr"/>
                      <a:r>
                        <a:rPr lang="en-US" altLang="zh-CN">
                          <a:latin typeface="Times New Roman" panose="02020603050405020304" charset="0"/>
                          <a:cs typeface="Times New Roman" panose="02020603050405020304" charset="0"/>
                        </a:rPr>
                        <a:t>(1,2)</a:t>
                      </a:r>
                      <a:endParaRPr lang="zh-CN" altLang="en-US">
                        <a:latin typeface="Times New Roman" panose="02020603050405020304" charset="0"/>
                        <a:cs typeface="Times New Roman" panose="02020603050405020304" charset="0"/>
                      </a:endParaRPr>
                    </a:p>
                  </a:txBody>
                  <a:tcPr anchor="ctr">
                    <a:solidFill>
                      <a:srgbClr val="9DC3E6"/>
                    </a:solidFill>
                  </a:tcPr>
                </a:tc>
                <a:tc>
                  <a:txBody>
                    <a:bodyPr/>
                    <a:lstStyle/>
                    <a:p>
                      <a:pPr algn="ctr"/>
                      <a:r>
                        <a:rPr lang="en-US" altLang="zh-CN" sz="1800">
                          <a:latin typeface="Times New Roman" panose="02020603050405020304" charset="0"/>
                          <a:cs typeface="Times New Roman" panose="02020603050405020304" charset="0"/>
                        </a:rPr>
                        <a:t>(2,1)</a:t>
                      </a:r>
                      <a:endParaRPr lang="zh-CN" altLang="en-US" sz="18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a:latin typeface="Times New Roman" panose="02020603050405020304" charset="0"/>
                          <a:cs typeface="Times New Roman" panose="02020603050405020304" charset="0"/>
                        </a:rPr>
                        <a:t>(0,1)</a:t>
                      </a:r>
                      <a:endParaRPr lang="zh-CN" altLang="en-US">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800">
                          <a:latin typeface="Times New Roman" panose="02020603050405020304" charset="0"/>
                          <a:cs typeface="Times New Roman" panose="02020603050405020304" charset="0"/>
                        </a:rPr>
                        <a:t>(1,0)</a:t>
                      </a:r>
                      <a:endParaRPr lang="zh-CN" altLang="en-US" sz="1800">
                        <a:latin typeface="Times New Roman" panose="02020603050405020304" charset="0"/>
                        <a:cs typeface="Times New Roman" panose="02020603050405020304" charset="0"/>
                      </a:endParaRPr>
                    </a:p>
                  </a:txBody>
                  <a:tcPr anchor="ctr">
                    <a:solidFill>
                      <a:srgbClr val="FFFF00"/>
                    </a:solidFill>
                  </a:tcPr>
                </a:tc>
                <a:extLst>
                  <a:ext uri="{0D108BD9-81ED-4DB2-BD59-A6C34878D82A}">
                    <a16:rowId xmlns:a16="http://schemas.microsoft.com/office/drawing/2014/main" val="10000"/>
                  </a:ext>
                </a:extLst>
              </a:tr>
            </a:tbl>
          </a:graphicData>
        </a:graphic>
      </p:graphicFrame>
      <p:sp>
        <p:nvSpPr>
          <p:cNvPr id="55" name="文本框 54">
            <a:extLst>
              <a:ext uri="{FF2B5EF4-FFF2-40B4-BE49-F238E27FC236}">
                <a16:creationId xmlns:a16="http://schemas.microsoft.com/office/drawing/2014/main" id="{7A450A6E-912F-995D-7E46-25FC0DAEEC17}"/>
              </a:ext>
            </a:extLst>
          </p:cNvPr>
          <p:cNvSpPr txBox="1"/>
          <p:nvPr/>
        </p:nvSpPr>
        <p:spPr>
          <a:xfrm>
            <a:off x="8928637" y="3166229"/>
            <a:ext cx="203926" cy="215444"/>
          </a:xfrm>
          <a:prstGeom prst="rect">
            <a:avLst/>
          </a:prstGeom>
          <a:noFill/>
        </p:spPr>
        <p:txBody>
          <a:bodyPr wrap="square" rtlCol="0">
            <a:spAutoFit/>
          </a:bodyPr>
          <a:lstStyle/>
          <a:p>
            <a:r>
              <a:rPr lang="zh-CN" altLang="en-US" sz="800">
                <a:latin typeface="Times New Roman" panose="02020603050405020304" charset="0"/>
                <a:cs typeface="Times New Roman" panose="02020603050405020304" charset="0"/>
              </a:rPr>
              <a:t>①</a:t>
            </a:r>
          </a:p>
        </p:txBody>
      </p:sp>
      <p:sp>
        <p:nvSpPr>
          <p:cNvPr id="56" name="文本框 55">
            <a:extLst>
              <a:ext uri="{FF2B5EF4-FFF2-40B4-BE49-F238E27FC236}">
                <a16:creationId xmlns:a16="http://schemas.microsoft.com/office/drawing/2014/main" id="{E6E7CF41-B684-2221-F612-A40836370FE0}"/>
              </a:ext>
            </a:extLst>
          </p:cNvPr>
          <p:cNvSpPr txBox="1"/>
          <p:nvPr/>
        </p:nvSpPr>
        <p:spPr>
          <a:xfrm>
            <a:off x="9660873" y="3166229"/>
            <a:ext cx="203926" cy="215444"/>
          </a:xfrm>
          <a:prstGeom prst="rect">
            <a:avLst/>
          </a:prstGeom>
          <a:noFill/>
        </p:spPr>
        <p:txBody>
          <a:bodyPr wrap="square" rtlCol="0">
            <a:spAutoFit/>
          </a:bodyPr>
          <a:lstStyle/>
          <a:p>
            <a:r>
              <a:rPr lang="zh-CN" altLang="en-US" sz="800">
                <a:latin typeface="Times New Roman" panose="02020603050405020304" charset="0"/>
                <a:cs typeface="Times New Roman" panose="02020603050405020304" charset="0"/>
              </a:rPr>
              <a:t>②</a:t>
            </a:r>
          </a:p>
        </p:txBody>
      </p:sp>
      <p:sp>
        <p:nvSpPr>
          <p:cNvPr id="57" name="文本框 56">
            <a:extLst>
              <a:ext uri="{FF2B5EF4-FFF2-40B4-BE49-F238E27FC236}">
                <a16:creationId xmlns:a16="http://schemas.microsoft.com/office/drawing/2014/main" id="{310AE0E7-85C2-517E-D27A-BE7AFA7C832A}"/>
              </a:ext>
            </a:extLst>
          </p:cNvPr>
          <p:cNvSpPr txBox="1"/>
          <p:nvPr/>
        </p:nvSpPr>
        <p:spPr>
          <a:xfrm>
            <a:off x="6738024" y="3166229"/>
            <a:ext cx="203926" cy="215444"/>
          </a:xfrm>
          <a:prstGeom prst="rect">
            <a:avLst/>
          </a:prstGeom>
          <a:noFill/>
        </p:spPr>
        <p:txBody>
          <a:bodyPr wrap="square" rtlCol="0">
            <a:spAutoFit/>
          </a:bodyPr>
          <a:lstStyle/>
          <a:p>
            <a:r>
              <a:rPr lang="zh-CN" altLang="en-US" sz="800">
                <a:latin typeface="Times New Roman" panose="02020603050405020304" charset="0"/>
                <a:cs typeface="Times New Roman" panose="02020603050405020304" charset="0"/>
              </a:rPr>
              <a:t>③</a:t>
            </a:r>
          </a:p>
        </p:txBody>
      </p:sp>
      <p:sp>
        <p:nvSpPr>
          <p:cNvPr id="58" name="文本框 57">
            <a:extLst>
              <a:ext uri="{FF2B5EF4-FFF2-40B4-BE49-F238E27FC236}">
                <a16:creationId xmlns:a16="http://schemas.microsoft.com/office/drawing/2014/main" id="{106F18CE-3E88-B22F-84A4-BDA73401CD4C}"/>
              </a:ext>
            </a:extLst>
          </p:cNvPr>
          <p:cNvSpPr txBox="1"/>
          <p:nvPr/>
        </p:nvSpPr>
        <p:spPr>
          <a:xfrm>
            <a:off x="7380995" y="3166229"/>
            <a:ext cx="203926" cy="215444"/>
          </a:xfrm>
          <a:prstGeom prst="rect">
            <a:avLst/>
          </a:prstGeom>
          <a:noFill/>
        </p:spPr>
        <p:txBody>
          <a:bodyPr wrap="square" rtlCol="0">
            <a:spAutoFit/>
          </a:bodyPr>
          <a:lstStyle/>
          <a:p>
            <a:r>
              <a:rPr lang="zh-CN" altLang="en-US" sz="800">
                <a:latin typeface="Times New Roman" panose="02020603050405020304" charset="0"/>
                <a:cs typeface="Times New Roman" panose="02020603050405020304" charset="0"/>
              </a:rPr>
              <a:t>④</a:t>
            </a:r>
          </a:p>
        </p:txBody>
      </p:sp>
      <p:cxnSp>
        <p:nvCxnSpPr>
          <p:cNvPr id="59" name="直接连接符 58">
            <a:extLst>
              <a:ext uri="{FF2B5EF4-FFF2-40B4-BE49-F238E27FC236}">
                <a16:creationId xmlns:a16="http://schemas.microsoft.com/office/drawing/2014/main" id="{B480B116-34F2-E773-073F-46B9F8C8217F}"/>
              </a:ext>
            </a:extLst>
          </p:cNvPr>
          <p:cNvCxnSpPr/>
          <p:nvPr/>
        </p:nvCxnSpPr>
        <p:spPr>
          <a:xfrm flipV="1">
            <a:off x="7155751" y="1945567"/>
            <a:ext cx="0" cy="318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228322B0-4A90-1853-BC89-4B7177FA6C8B}"/>
              </a:ext>
            </a:extLst>
          </p:cNvPr>
          <p:cNvCxnSpPr/>
          <p:nvPr/>
        </p:nvCxnSpPr>
        <p:spPr>
          <a:xfrm flipV="1">
            <a:off x="8627285" y="1945567"/>
            <a:ext cx="0" cy="318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B237F68A-1050-A8DA-EBFB-5638861F630A}"/>
              </a:ext>
            </a:extLst>
          </p:cNvPr>
          <p:cNvCxnSpPr/>
          <p:nvPr/>
        </p:nvCxnSpPr>
        <p:spPr>
          <a:xfrm>
            <a:off x="7155751" y="2104758"/>
            <a:ext cx="147153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46911ECD-5680-4FD9-5146-B2E014D7FF0A}"/>
              </a:ext>
            </a:extLst>
          </p:cNvPr>
          <p:cNvCxnSpPr/>
          <p:nvPr/>
        </p:nvCxnSpPr>
        <p:spPr>
          <a:xfrm>
            <a:off x="9030600" y="3222452"/>
            <a:ext cx="0" cy="480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77A7A0C2-481B-8561-AAC9-AB5E49CFEAC2}"/>
              </a:ext>
            </a:extLst>
          </p:cNvPr>
          <p:cNvCxnSpPr/>
          <p:nvPr/>
        </p:nvCxnSpPr>
        <p:spPr>
          <a:xfrm>
            <a:off x="9762836" y="3222452"/>
            <a:ext cx="0" cy="480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AB4001C8-163C-5050-4FE4-1F31BC06DDED}"/>
              </a:ext>
            </a:extLst>
          </p:cNvPr>
          <p:cNvCxnSpPr/>
          <p:nvPr/>
        </p:nvCxnSpPr>
        <p:spPr>
          <a:xfrm>
            <a:off x="6774203" y="3222452"/>
            <a:ext cx="3657600" cy="449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0A0CD34E-C0AF-0104-FEF5-B469049CD836}"/>
              </a:ext>
            </a:extLst>
          </p:cNvPr>
          <p:cNvCxnSpPr/>
          <p:nvPr/>
        </p:nvCxnSpPr>
        <p:spPr>
          <a:xfrm flipH="1">
            <a:off x="6905771" y="3222452"/>
            <a:ext cx="612890" cy="480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48A55B1E-7479-07A4-CDC6-4D53A263AC81}"/>
                  </a:ext>
                </a:extLst>
              </p:cNvPr>
              <p:cNvSpPr txBox="1"/>
              <p:nvPr/>
            </p:nvSpPr>
            <p:spPr>
              <a:xfrm>
                <a:off x="9912108" y="3253034"/>
                <a:ext cx="1519614" cy="230832"/>
              </a:xfrm>
              <a:prstGeom prst="rect">
                <a:avLst/>
              </a:prstGeom>
              <a:noFill/>
            </p:spPr>
            <p:txBody>
              <a:bodyPr wrap="square" rtlCol="0">
                <a:spAutoFit/>
              </a:bodyPr>
              <a:lstStyle/>
              <a:p>
                <a:r>
                  <a:rPr lang="en-US" altLang="zh-CN" sz="900" b="0">
                    <a:effectLst/>
                    <a:latin typeface="Times New Roman" panose="02020603050405020304" charset="0"/>
                    <a:ea typeface="等线" panose="02010600030101010101" pitchFamily="2" charset="-122"/>
                    <a:cs typeface="Times New Roman" panose="02020603050405020304" charset="0"/>
                  </a:rPr>
                  <a:t>The gene </a:t>
                </a:r>
                <a14:m>
                  <m:oMath xmlns:m="http://schemas.openxmlformats.org/officeDocument/2006/math">
                    <m:r>
                      <a:rPr lang="en-US" altLang="zh-CN" sz="900" b="0" i="1" smtClean="0">
                        <a:effectLst/>
                        <a:latin typeface="Cambria Math" panose="02040503050406030204" pitchFamily="18" charset="0"/>
                        <a:ea typeface="等线" panose="02010600030101010101" pitchFamily="2" charset="-122"/>
                        <a:cs typeface="Times New Roman" panose="02020603050405020304" charset="0"/>
                      </a:rPr>
                      <m:t>(0,0)</m:t>
                    </m:r>
                    <m:r>
                      <a:rPr lang="en-US" altLang="zh-CN" sz="900" i="1">
                        <a:latin typeface="Cambria Math" panose="02040503050406030204" pitchFamily="18" charset="0"/>
                        <a:ea typeface="等线" panose="02010600030101010101" pitchFamily="2" charset="-122"/>
                        <a:cs typeface="Times New Roman" panose="02020603050405020304" charset="0"/>
                      </a:rPr>
                      <m:t>𝜖</m:t>
                    </m:r>
                    <m:r>
                      <a:rPr lang="en-US" altLang="zh-CN" sz="900" i="1" smtClean="0">
                        <a:effectLst/>
                        <a:latin typeface="Cambria Math" panose="02040503050406030204" pitchFamily="18" charset="0"/>
                        <a:ea typeface="等线" panose="02010600030101010101" pitchFamily="2" charset="-122"/>
                        <a:cs typeface="Times New Roman" panose="02020603050405020304" charset="0"/>
                      </a:rPr>
                      <m:t>𝑐</m:t>
                    </m:r>
                    <m:r>
                      <a:rPr lang="en-US" altLang="zh-CN" sz="900" b="0" i="1" smtClean="0">
                        <a:effectLst/>
                        <a:latin typeface="Cambria Math" panose="02040503050406030204" pitchFamily="18" charset="0"/>
                        <a:ea typeface="等线" panose="02010600030101010101" pitchFamily="2" charset="-122"/>
                        <a:cs typeface="Times New Roman" panose="02020603050405020304" charset="0"/>
                      </a:rPr>
                      <m:t>1</m:t>
                    </m:r>
                  </m:oMath>
                </a14:m>
                <a:r>
                  <a:rPr lang="en-US" altLang="zh-CN" sz="900">
                    <a:latin typeface="Times New Roman" panose="02020603050405020304" charset="0"/>
                    <a:cs typeface="Times New Roman" panose="02020603050405020304" charset="0"/>
                  </a:rPr>
                  <a:t>,skipping</a:t>
                </a:r>
                <a:endParaRPr lang="zh-CN" altLang="en-US" sz="900">
                  <a:latin typeface="Times New Roman" panose="02020603050405020304" charset="0"/>
                  <a:cs typeface="Times New Roman" panose="02020603050405020304" charset="0"/>
                </a:endParaRPr>
              </a:p>
            </p:txBody>
          </p:sp>
        </mc:Choice>
        <mc:Fallback xmlns="">
          <p:sp>
            <p:nvSpPr>
              <p:cNvPr id="66" name="文本框 65">
                <a:extLst>
                  <a:ext uri="{FF2B5EF4-FFF2-40B4-BE49-F238E27FC236}">
                    <a16:creationId xmlns:a16="http://schemas.microsoft.com/office/drawing/2014/main" id="{48A55B1E-7479-07A4-CDC6-4D53A263AC81}"/>
                  </a:ext>
                </a:extLst>
              </p:cNvPr>
              <p:cNvSpPr txBox="1">
                <a:spLocks noRot="1" noChangeAspect="1" noMove="1" noResize="1" noEditPoints="1" noAdjustHandles="1" noChangeArrowheads="1" noChangeShapeType="1" noTextEdit="1"/>
              </p:cNvSpPr>
              <p:nvPr/>
            </p:nvSpPr>
            <p:spPr>
              <a:xfrm>
                <a:off x="9912108" y="3253034"/>
                <a:ext cx="1519614" cy="230832"/>
              </a:xfrm>
              <a:prstGeom prst="rect">
                <a:avLst/>
              </a:prstGeom>
              <a:blipFill>
                <a:blip r:embed="rId5"/>
                <a:stretch>
                  <a:fillRect b="-7895"/>
                </a:stretch>
              </a:blipFill>
            </p:spPr>
            <p:txBody>
              <a:bodyPr/>
              <a:lstStyle/>
              <a:p>
                <a:r>
                  <a:rPr lang="zh-CN" altLang="en-US">
                    <a:noFill/>
                  </a:rPr>
                  <a:t> </a:t>
                </a:r>
              </a:p>
            </p:txBody>
          </p:sp>
        </mc:Fallback>
      </mc:AlternateContent>
      <p:sp>
        <p:nvSpPr>
          <p:cNvPr id="67" name="文本框 66">
            <a:extLst>
              <a:ext uri="{FF2B5EF4-FFF2-40B4-BE49-F238E27FC236}">
                <a16:creationId xmlns:a16="http://schemas.microsoft.com/office/drawing/2014/main" id="{22806FD6-F374-1D83-D2E7-0F0AFE69F4C5}"/>
              </a:ext>
            </a:extLst>
          </p:cNvPr>
          <p:cNvSpPr txBox="1"/>
          <p:nvPr/>
        </p:nvSpPr>
        <p:spPr>
          <a:xfrm>
            <a:off x="7338120" y="1761371"/>
            <a:ext cx="1098596" cy="369332"/>
          </a:xfrm>
          <a:prstGeom prst="rect">
            <a:avLst/>
          </a:prstGeom>
          <a:noFill/>
        </p:spPr>
        <p:txBody>
          <a:bodyPr wrap="square" rtlCol="0">
            <a:spAutoFit/>
          </a:bodyPr>
          <a:lstStyle/>
          <a:p>
            <a:r>
              <a:rPr lang="en-US" altLang="zh-CN" sz="900">
                <a:latin typeface="Times New Roman" panose="02020603050405020304" charset="0"/>
                <a:ea typeface="等线" panose="02010600030101010101" pitchFamily="2" charset="-122"/>
                <a:cs typeface="Times New Roman" panose="02020603050405020304" charset="0"/>
              </a:rPr>
              <a:t>Randomly selected </a:t>
            </a:r>
          </a:p>
          <a:p>
            <a:r>
              <a:rPr lang="en-US" altLang="zh-CN" sz="900">
                <a:latin typeface="Times New Roman" panose="02020603050405020304" charset="0"/>
                <a:ea typeface="等线" panose="02010600030101010101" pitchFamily="2" charset="-122"/>
                <a:cs typeface="Times New Roman" panose="02020603050405020304" charset="0"/>
              </a:rPr>
              <a:t>slice c1 from p1</a:t>
            </a:r>
            <a:endParaRPr lang="zh-CN" altLang="en-US" sz="900">
              <a:latin typeface="Times New Roman" panose="02020603050405020304" charset="0"/>
              <a:cs typeface="Times New Roman" panose="02020603050405020304" charset="0"/>
            </a:endParaRPr>
          </a:p>
        </p:txBody>
      </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6ED0992E-F4BC-BE2F-BF43-D65C6A444E44}"/>
                  </a:ext>
                </a:extLst>
              </p:cNvPr>
              <p:cNvSpPr txBox="1"/>
              <p:nvPr/>
            </p:nvSpPr>
            <p:spPr>
              <a:xfrm>
                <a:off x="5740136" y="2291299"/>
                <a:ext cx="43010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cs typeface="Times New Roman" panose="02020603050405020304" charset="0"/>
                        </a:rPr>
                        <m:t>𝑝</m:t>
                      </m:r>
                      <m:r>
                        <a:rPr lang="en-US" altLang="zh-CN" i="1" smtClean="0">
                          <a:latin typeface="Cambria Math" panose="02040503050406030204" pitchFamily="18" charset="0"/>
                          <a:cs typeface="Times New Roman" panose="02020603050405020304" charset="0"/>
                        </a:rPr>
                        <m:t>1</m:t>
                      </m:r>
                    </m:oMath>
                  </m:oMathPara>
                </a14:m>
                <a:endParaRPr lang="zh-CN" altLang="en-US">
                  <a:latin typeface="Times New Roman" panose="02020603050405020304" charset="0"/>
                  <a:cs typeface="Times New Roman" panose="02020603050405020304" charset="0"/>
                </a:endParaRPr>
              </a:p>
            </p:txBody>
          </p:sp>
        </mc:Choice>
        <mc:Fallback xmlns="">
          <p:sp>
            <p:nvSpPr>
              <p:cNvPr id="68" name="文本框 67">
                <a:extLst>
                  <a:ext uri="{FF2B5EF4-FFF2-40B4-BE49-F238E27FC236}">
                    <a16:creationId xmlns:a16="http://schemas.microsoft.com/office/drawing/2014/main" id="{6ED0992E-F4BC-BE2F-BF43-D65C6A444E44}"/>
                  </a:ext>
                </a:extLst>
              </p:cNvPr>
              <p:cNvSpPr txBox="1">
                <a:spLocks noRot="1" noChangeAspect="1" noMove="1" noResize="1" noEditPoints="1" noAdjustHandles="1" noChangeArrowheads="1" noChangeShapeType="1" noTextEdit="1"/>
              </p:cNvSpPr>
              <p:nvPr/>
            </p:nvSpPr>
            <p:spPr>
              <a:xfrm>
                <a:off x="5740136" y="2291299"/>
                <a:ext cx="430107" cy="369332"/>
              </a:xfrm>
              <a:prstGeom prst="rect">
                <a:avLst/>
              </a:prstGeom>
              <a:blipFill>
                <a:blip r:embed="rId6"/>
                <a:stretch>
                  <a:fillRect l="-4286" r="-5714"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319BD2BF-0421-4033-A685-80E311CC7192}"/>
                  </a:ext>
                </a:extLst>
              </p:cNvPr>
              <p:cNvSpPr txBox="1"/>
              <p:nvPr/>
            </p:nvSpPr>
            <p:spPr>
              <a:xfrm>
                <a:off x="5719146" y="2800201"/>
                <a:ext cx="43010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cs typeface="Times New Roman" panose="02020603050405020304" charset="0"/>
                        </a:rPr>
                        <m:t>𝑝</m:t>
                      </m:r>
                      <m:r>
                        <a:rPr lang="en-US" altLang="zh-CN" i="1" smtClean="0">
                          <a:latin typeface="Cambria Math" panose="02040503050406030204" pitchFamily="18" charset="0"/>
                          <a:cs typeface="Times New Roman" panose="02020603050405020304" charset="0"/>
                        </a:rPr>
                        <m:t>2</m:t>
                      </m:r>
                    </m:oMath>
                  </m:oMathPara>
                </a14:m>
                <a:endParaRPr lang="zh-CN" altLang="en-US">
                  <a:latin typeface="Times New Roman" panose="02020603050405020304" charset="0"/>
                  <a:cs typeface="Times New Roman" panose="02020603050405020304" charset="0"/>
                </a:endParaRPr>
              </a:p>
            </p:txBody>
          </p:sp>
        </mc:Choice>
        <mc:Fallback xmlns="">
          <p:sp>
            <p:nvSpPr>
              <p:cNvPr id="69" name="文本框 68">
                <a:extLst>
                  <a:ext uri="{FF2B5EF4-FFF2-40B4-BE49-F238E27FC236}">
                    <a16:creationId xmlns:a16="http://schemas.microsoft.com/office/drawing/2014/main" id="{319BD2BF-0421-4033-A685-80E311CC7192}"/>
                  </a:ext>
                </a:extLst>
              </p:cNvPr>
              <p:cNvSpPr txBox="1">
                <a:spLocks noRot="1" noChangeAspect="1" noMove="1" noResize="1" noEditPoints="1" noAdjustHandles="1" noChangeArrowheads="1" noChangeShapeType="1" noTextEdit="1"/>
              </p:cNvSpPr>
              <p:nvPr/>
            </p:nvSpPr>
            <p:spPr>
              <a:xfrm>
                <a:off x="5719146" y="2800201"/>
                <a:ext cx="430107" cy="369332"/>
              </a:xfrm>
              <a:prstGeom prst="rect">
                <a:avLst/>
              </a:prstGeom>
              <a:blipFill>
                <a:blip r:embed="rId7"/>
                <a:stretch>
                  <a:fillRect l="-2817" r="-5634"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6EAB09F0-F391-207F-337E-EA2415FC6333}"/>
                  </a:ext>
                </a:extLst>
              </p:cNvPr>
              <p:cNvSpPr txBox="1"/>
              <p:nvPr/>
            </p:nvSpPr>
            <p:spPr>
              <a:xfrm>
                <a:off x="5762389" y="3702640"/>
                <a:ext cx="4091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Times New Roman" panose="02020603050405020304" charset="0"/>
                            </a:rPr>
                          </m:ctrlPr>
                        </m:sSubPr>
                        <m:e>
                          <m:r>
                            <a:rPr lang="en-US" altLang="zh-CN" b="0" i="1" smtClean="0">
                              <a:latin typeface="Cambria Math" panose="02040503050406030204" pitchFamily="18" charset="0"/>
                              <a:cs typeface="Times New Roman" panose="02020603050405020304" charset="0"/>
                            </a:rPr>
                            <m:t>𝑐</m:t>
                          </m:r>
                        </m:e>
                        <m:sub>
                          <m:r>
                            <a:rPr lang="en-US" altLang="zh-CN" b="0" i="1" smtClean="0">
                              <a:latin typeface="Cambria Math" panose="02040503050406030204" pitchFamily="18" charset="0"/>
                              <a:cs typeface="Times New Roman" panose="02020603050405020304" charset="0"/>
                            </a:rPr>
                            <m:t>1</m:t>
                          </m:r>
                        </m:sub>
                      </m:sSub>
                    </m:oMath>
                  </m:oMathPara>
                </a14:m>
                <a:endParaRPr lang="zh-CN" altLang="en-US">
                  <a:latin typeface="Times New Roman" panose="02020603050405020304" charset="0"/>
                  <a:cs typeface="Times New Roman" panose="02020603050405020304" charset="0"/>
                </a:endParaRPr>
              </a:p>
            </p:txBody>
          </p:sp>
        </mc:Choice>
        <mc:Fallback xmlns="">
          <p:sp>
            <p:nvSpPr>
              <p:cNvPr id="70" name="文本框 69">
                <a:extLst>
                  <a:ext uri="{FF2B5EF4-FFF2-40B4-BE49-F238E27FC236}">
                    <a16:creationId xmlns:a16="http://schemas.microsoft.com/office/drawing/2014/main" id="{6EAB09F0-F391-207F-337E-EA2415FC6333}"/>
                  </a:ext>
                </a:extLst>
              </p:cNvPr>
              <p:cNvSpPr txBox="1">
                <a:spLocks noRot="1" noChangeAspect="1" noMove="1" noResize="1" noEditPoints="1" noAdjustHandles="1" noChangeArrowheads="1" noChangeShapeType="1" noTextEdit="1"/>
              </p:cNvSpPr>
              <p:nvPr/>
            </p:nvSpPr>
            <p:spPr>
              <a:xfrm>
                <a:off x="5762389" y="3702640"/>
                <a:ext cx="409117"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2D291D1F-08DB-8398-553E-35721B6536C1}"/>
                  </a:ext>
                </a:extLst>
              </p:cNvPr>
              <p:cNvSpPr txBox="1"/>
              <p:nvPr/>
            </p:nvSpPr>
            <p:spPr>
              <a:xfrm>
                <a:off x="5740136" y="4983446"/>
                <a:ext cx="4091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cs typeface="Times New Roman" panose="02020603050405020304" charset="0"/>
                        </a:rPr>
                        <m:t>𝑐</m:t>
                      </m:r>
                      <m:r>
                        <a:rPr lang="en-US" altLang="zh-CN" i="1" smtClean="0">
                          <a:latin typeface="Cambria Math" panose="02040503050406030204" pitchFamily="18" charset="0"/>
                          <a:cs typeface="Times New Roman" panose="02020603050405020304" charset="0"/>
                        </a:rPr>
                        <m:t>2</m:t>
                      </m:r>
                    </m:oMath>
                  </m:oMathPara>
                </a14:m>
                <a:endParaRPr lang="zh-CN" altLang="en-US">
                  <a:latin typeface="Times New Roman" panose="02020603050405020304" charset="0"/>
                  <a:cs typeface="Times New Roman" panose="02020603050405020304" charset="0"/>
                </a:endParaRPr>
              </a:p>
            </p:txBody>
          </p:sp>
        </mc:Choice>
        <mc:Fallback xmlns="">
          <p:sp>
            <p:nvSpPr>
              <p:cNvPr id="71" name="文本框 70">
                <a:extLst>
                  <a:ext uri="{FF2B5EF4-FFF2-40B4-BE49-F238E27FC236}">
                    <a16:creationId xmlns:a16="http://schemas.microsoft.com/office/drawing/2014/main" id="{2D291D1F-08DB-8398-553E-35721B6536C1}"/>
                  </a:ext>
                </a:extLst>
              </p:cNvPr>
              <p:cNvSpPr txBox="1">
                <a:spLocks noRot="1" noChangeAspect="1" noMove="1" noResize="1" noEditPoints="1" noAdjustHandles="1" noChangeArrowheads="1" noChangeShapeType="1" noTextEdit="1"/>
              </p:cNvSpPr>
              <p:nvPr/>
            </p:nvSpPr>
            <p:spPr>
              <a:xfrm>
                <a:off x="5740136" y="4983446"/>
                <a:ext cx="409117" cy="369332"/>
              </a:xfrm>
              <a:prstGeom prst="rect">
                <a:avLst/>
              </a:prstGeom>
              <a:blipFill>
                <a:blip r:embed="rId9"/>
                <a:stretch>
                  <a:fillRect/>
                </a:stretch>
              </a:blipFill>
            </p:spPr>
            <p:txBody>
              <a:bodyPr/>
              <a:lstStyle/>
              <a:p>
                <a:r>
                  <a:rPr lang="zh-CN" altLang="en-US">
                    <a:noFill/>
                  </a:rPr>
                  <a:t> </a:t>
                </a:r>
              </a:p>
            </p:txBody>
          </p:sp>
        </mc:Fallback>
      </mc:AlternateContent>
      <p:sp>
        <p:nvSpPr>
          <p:cNvPr id="72" name="矩形 71">
            <a:extLst>
              <a:ext uri="{FF2B5EF4-FFF2-40B4-BE49-F238E27FC236}">
                <a16:creationId xmlns:a16="http://schemas.microsoft.com/office/drawing/2014/main" id="{ADCAE854-85A4-7308-4527-1F6CA15E08A8}"/>
              </a:ext>
            </a:extLst>
          </p:cNvPr>
          <p:cNvSpPr/>
          <p:nvPr/>
        </p:nvSpPr>
        <p:spPr bwMode="auto">
          <a:xfrm>
            <a:off x="5719146" y="1761371"/>
            <a:ext cx="5784939" cy="2394544"/>
          </a:xfrm>
          <a:prstGeom prst="rect">
            <a:avLst/>
          </a:prstGeom>
          <a:noFill/>
          <a:ln w="9525">
            <a:noFill/>
            <a:miter lim="800000"/>
          </a:ln>
        </p:spPr>
        <p:txBody>
          <a:bodyPr wrap="square" rtlCol="0" anchor="ctr">
            <a:noAutofit/>
          </a:bodyPr>
          <a:lstStyle/>
          <a:p>
            <a:pPr algn="ctr" eaLnBrk="1" hangingPunct="1"/>
            <a:endParaRPr lang="zh-CN" altLang="en-US" sz="1600" b="0" dirty="0">
              <a:solidFill>
                <a:srgbClr val="0000FF"/>
              </a:solidFill>
              <a:latin typeface="黑体" panose="02010609060101010101" pitchFamily="49" charset="-122"/>
              <a:ea typeface="黑体" panose="02010609060101010101" pitchFamily="49" charset="-122"/>
            </a:endParaRPr>
          </a:p>
        </p:txBody>
      </p:sp>
      <p:sp>
        <p:nvSpPr>
          <p:cNvPr id="73" name="矩形 72">
            <a:extLst>
              <a:ext uri="{FF2B5EF4-FFF2-40B4-BE49-F238E27FC236}">
                <a16:creationId xmlns:a16="http://schemas.microsoft.com/office/drawing/2014/main" id="{043DEF1D-E0B1-72A2-AB00-C2C4FF9C7E37}"/>
              </a:ext>
            </a:extLst>
          </p:cNvPr>
          <p:cNvSpPr/>
          <p:nvPr/>
        </p:nvSpPr>
        <p:spPr bwMode="auto">
          <a:xfrm>
            <a:off x="5719145" y="4873336"/>
            <a:ext cx="5784939" cy="551799"/>
          </a:xfrm>
          <a:prstGeom prst="rect">
            <a:avLst/>
          </a:prstGeom>
          <a:noFill/>
          <a:ln w="9525">
            <a:noFill/>
            <a:miter lim="800000"/>
          </a:ln>
        </p:spPr>
        <p:txBody>
          <a:bodyPr wrap="square" rtlCol="0" anchor="ctr">
            <a:noAutofit/>
          </a:bodyPr>
          <a:lstStyle/>
          <a:p>
            <a:pPr algn="ctr" eaLnBrk="1" hangingPunct="1"/>
            <a:endParaRPr lang="zh-CN" altLang="en-US" sz="1600" b="0" dirty="0">
              <a:solidFill>
                <a:srgbClr val="0000FF"/>
              </a:solidFill>
              <a:latin typeface="黑体" panose="02010609060101010101" pitchFamily="49" charset="-122"/>
              <a:ea typeface="黑体" panose="02010609060101010101" pitchFamily="49" charset="-122"/>
            </a:endParaRPr>
          </a:p>
        </p:txBody>
      </p:sp>
      <p:sp>
        <p:nvSpPr>
          <p:cNvPr id="75" name="文本框 74">
            <a:extLst>
              <a:ext uri="{FF2B5EF4-FFF2-40B4-BE49-F238E27FC236}">
                <a16:creationId xmlns:a16="http://schemas.microsoft.com/office/drawing/2014/main" id="{24DD68DC-A64E-3F3B-A0B5-3513DDB9CA65}"/>
              </a:ext>
            </a:extLst>
          </p:cNvPr>
          <p:cNvSpPr txBox="1"/>
          <p:nvPr/>
        </p:nvSpPr>
        <p:spPr>
          <a:xfrm>
            <a:off x="861847" y="374648"/>
            <a:ext cx="1645859"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Introduction</a:t>
            </a:r>
          </a:p>
        </p:txBody>
      </p:sp>
      <p:sp>
        <p:nvSpPr>
          <p:cNvPr id="76" name="文本框 75">
            <a:extLst>
              <a:ext uri="{FF2B5EF4-FFF2-40B4-BE49-F238E27FC236}">
                <a16:creationId xmlns:a16="http://schemas.microsoft.com/office/drawing/2014/main" id="{A6E6932C-6CA4-E361-05C5-920187FC9B89}"/>
              </a:ext>
            </a:extLst>
          </p:cNvPr>
          <p:cNvSpPr txBox="1"/>
          <p:nvPr/>
        </p:nvSpPr>
        <p:spPr>
          <a:xfrm>
            <a:off x="2726513" y="374648"/>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Background</a:t>
            </a:r>
          </a:p>
        </p:txBody>
      </p:sp>
      <p:sp>
        <p:nvSpPr>
          <p:cNvPr id="77" name="文本框 76">
            <a:extLst>
              <a:ext uri="{FF2B5EF4-FFF2-40B4-BE49-F238E27FC236}">
                <a16:creationId xmlns:a16="http://schemas.microsoft.com/office/drawing/2014/main" id="{64BAFE2F-8829-6C00-CEAF-9D0616109DF7}"/>
              </a:ext>
            </a:extLst>
          </p:cNvPr>
          <p:cNvSpPr txBox="1"/>
          <p:nvPr/>
        </p:nvSpPr>
        <p:spPr>
          <a:xfrm>
            <a:off x="5285511" y="358671"/>
            <a:ext cx="1839787" cy="369332"/>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Algorithm</a:t>
            </a:r>
          </a:p>
        </p:txBody>
      </p:sp>
      <p:sp>
        <p:nvSpPr>
          <p:cNvPr id="78" name="文本框 77">
            <a:extLst>
              <a:ext uri="{FF2B5EF4-FFF2-40B4-BE49-F238E27FC236}">
                <a16:creationId xmlns:a16="http://schemas.microsoft.com/office/drawing/2014/main" id="{1A207302-6A2D-9D4C-100B-EB60ACFC3B53}"/>
              </a:ext>
            </a:extLst>
          </p:cNvPr>
          <p:cNvSpPr txBox="1"/>
          <p:nvPr/>
        </p:nvSpPr>
        <p:spPr>
          <a:xfrm>
            <a:off x="7344105" y="374648"/>
            <a:ext cx="1534832"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Experiment</a:t>
            </a:r>
          </a:p>
        </p:txBody>
      </p:sp>
      <p:sp>
        <p:nvSpPr>
          <p:cNvPr id="79" name="文本框 78">
            <a:extLst>
              <a:ext uri="{FF2B5EF4-FFF2-40B4-BE49-F238E27FC236}">
                <a16:creationId xmlns:a16="http://schemas.microsoft.com/office/drawing/2014/main" id="{6CE1119D-5022-9217-4BDB-4FE108046351}"/>
              </a:ext>
            </a:extLst>
          </p:cNvPr>
          <p:cNvSpPr txBox="1"/>
          <p:nvPr/>
        </p:nvSpPr>
        <p:spPr>
          <a:xfrm>
            <a:off x="9097744" y="358671"/>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Future plans</a:t>
            </a:r>
          </a:p>
        </p:txBody>
      </p:sp>
      <p:sp>
        <p:nvSpPr>
          <p:cNvPr id="34" name="等腰三角形 33">
            <a:extLst>
              <a:ext uri="{FF2B5EF4-FFF2-40B4-BE49-F238E27FC236}">
                <a16:creationId xmlns:a16="http://schemas.microsoft.com/office/drawing/2014/main" id="{373D6D3C-DA11-BBDA-06D7-1F520744953E}"/>
              </a:ext>
            </a:extLst>
          </p:cNvPr>
          <p:cNvSpPr/>
          <p:nvPr/>
        </p:nvSpPr>
        <p:spPr>
          <a:xfrm rot="10800000">
            <a:off x="6060196" y="1175657"/>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2" name="文本框 1">
            <a:extLst>
              <a:ext uri="{FF2B5EF4-FFF2-40B4-BE49-F238E27FC236}">
                <a16:creationId xmlns:a16="http://schemas.microsoft.com/office/drawing/2014/main" id="{0F2DDD96-4DE9-D587-EAEB-50CF2B90DE48}"/>
              </a:ext>
            </a:extLst>
          </p:cNvPr>
          <p:cNvSpPr txBox="1"/>
          <p:nvPr/>
        </p:nvSpPr>
        <p:spPr>
          <a:xfrm>
            <a:off x="441416" y="1221198"/>
            <a:ext cx="6150768" cy="369332"/>
          </a:xfrm>
          <a:prstGeom prst="rect">
            <a:avLst/>
          </a:prstGeom>
          <a:noFill/>
        </p:spPr>
        <p:txBody>
          <a:bodyPr wrap="square">
            <a:spAutoFit/>
          </a:bodyPr>
          <a:lstStyle/>
          <a:p>
            <a:pPr lvl="0" algn="just"/>
            <a:r>
              <a:rPr lang="en-US" altLang="zh-CN" b="1">
                <a:latin typeface="Arial Unicode MS" panose="020B0604020202020204" pitchFamily="34" charset="-122"/>
                <a:ea typeface="Arial Unicode MS" panose="020B0604020202020204" pitchFamily="34" charset="-122"/>
                <a:cs typeface="Arial Unicode MS" panose="020B0604020202020204" pitchFamily="34" charset="-122"/>
              </a:rPr>
              <a:t>Order crossover (OX) operator</a:t>
            </a:r>
            <a:endParaRPr lang="en-US" altLang="zh-CN" b="1" dirty="0">
              <a:effectLst/>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文本框 2">
            <a:extLst>
              <a:ext uri="{FF2B5EF4-FFF2-40B4-BE49-F238E27FC236}">
                <a16:creationId xmlns:a16="http://schemas.microsoft.com/office/drawing/2014/main" id="{FBC53C18-B10B-2D7E-C570-CC5477B5B375}"/>
              </a:ext>
            </a:extLst>
          </p:cNvPr>
          <p:cNvSpPr txBox="1"/>
          <p:nvPr/>
        </p:nvSpPr>
        <p:spPr>
          <a:xfrm>
            <a:off x="6869080" y="5524327"/>
            <a:ext cx="3467846" cy="307777"/>
          </a:xfrm>
          <a:prstGeom prst="rect">
            <a:avLst/>
          </a:prstGeom>
          <a:noFill/>
        </p:spPr>
        <p:txBody>
          <a:bodyPr wrap="square" rtlCol="0">
            <a:spAutoFit/>
          </a:bodyPr>
          <a:lstStyle/>
          <a:p>
            <a:r>
              <a:rPr lang="en-US" altLang="zh-CN" sz="1400">
                <a:latin typeface="Arial Unicode MS" panose="020B0604020202020204" pitchFamily="34" charset="-122"/>
                <a:ea typeface="Arial Unicode MS" panose="020B0604020202020204" pitchFamily="34" charset="-122"/>
                <a:cs typeface="Arial Unicode MS" panose="020B0604020202020204" pitchFamily="34" charset="-122"/>
              </a:rPr>
              <a:t>Figure 4. Order crossover(OX) operator</a:t>
            </a:r>
            <a:endParaRPr lang="en-US" altLang="zh-CN" sz="1400">
              <a:effectLs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8" name="图片 7">
            <a:extLst>
              <a:ext uri="{FF2B5EF4-FFF2-40B4-BE49-F238E27FC236}">
                <a16:creationId xmlns:a16="http://schemas.microsoft.com/office/drawing/2014/main" id="{443722C8-DB4E-C0D2-1A6E-2AF3BBE9BEC1}"/>
              </a:ext>
            </a:extLst>
          </p:cNvPr>
          <p:cNvPicPr>
            <a:picLocks noChangeAspect="1"/>
          </p:cNvPicPr>
          <p:nvPr/>
        </p:nvPicPr>
        <p:blipFill>
          <a:blip r:embed="rId10"/>
          <a:stretch>
            <a:fillRect/>
          </a:stretch>
        </p:blipFill>
        <p:spPr>
          <a:xfrm>
            <a:off x="166229" y="1634610"/>
            <a:ext cx="5333188" cy="4898508"/>
          </a:xfrm>
          <a:prstGeom prst="rect">
            <a:avLst/>
          </a:prstGeom>
        </p:spPr>
      </p:pic>
      <p:pic>
        <p:nvPicPr>
          <p:cNvPr id="1025" name="Picture 1">
            <a:extLst>
              <a:ext uri="{FF2B5EF4-FFF2-40B4-BE49-F238E27FC236}">
                <a16:creationId xmlns:a16="http://schemas.microsoft.com/office/drawing/2014/main" id="{FC73FEE9-9952-87B0-D7A5-9C4F8DBFFC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3143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7" name="音频 6">
            <a:hlinkClick r:id="" action="ppaction://media"/>
            <a:extLst>
              <a:ext uri="{FF2B5EF4-FFF2-40B4-BE49-F238E27FC236}">
                <a16:creationId xmlns:a16="http://schemas.microsoft.com/office/drawing/2014/main" id="{0907ED5E-C5D8-146B-4EB1-D8103A68A9D2}"/>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11389477"/>
      </p:ext>
    </p:extLst>
  </p:cSld>
  <p:clrMapOvr>
    <a:masterClrMapping/>
  </p:clrMapOvr>
  <mc:AlternateContent xmlns:mc="http://schemas.openxmlformats.org/markup-compatibility/2006">
    <mc:Choice xmlns:p14="http://schemas.microsoft.com/office/powerpoint/2010/main" Requires="p14">
      <p:transition spd="slow" p14:dur="2000" advTm="35825"/>
    </mc:Choice>
    <mc:Fallback>
      <p:transition spd="slow" advTm="35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2DE620E6-DB80-4915-871C-0217EA5DF85A}"/>
              </a:ext>
            </a:extLst>
          </p:cNvPr>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 name="灯片编号占位符 2">
            <a:extLst>
              <a:ext uri="{FF2B5EF4-FFF2-40B4-BE49-F238E27FC236}">
                <a16:creationId xmlns:a16="http://schemas.microsoft.com/office/drawing/2014/main" id="{3025FCA2-9F6D-EFC9-3593-0D184F94C411}"/>
              </a:ext>
            </a:extLst>
          </p:cNvPr>
          <p:cNvSpPr txBox="1">
            <a:spLocks/>
          </p:cNvSpPr>
          <p:nvPr/>
        </p:nvSpPr>
        <p:spPr>
          <a:xfrm>
            <a:off x="11504085" y="6546851"/>
            <a:ext cx="529167" cy="2508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2A7D22B-8511-4936-B7F9-1A848A7C6D5C}" type="slidenum">
              <a:rPr lang="zh-CN" altLang="en-US" smtClean="0"/>
              <a:pPr>
                <a:defRPr/>
              </a:pPr>
              <a:t>14</a:t>
            </a:fld>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C4D435D-08CE-393B-1253-64DFBF72BCC2}"/>
                  </a:ext>
                </a:extLst>
              </p:cNvPr>
              <p:cNvSpPr txBox="1"/>
              <p:nvPr/>
            </p:nvSpPr>
            <p:spPr>
              <a:xfrm>
                <a:off x="6454450" y="2515137"/>
                <a:ext cx="38812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charset="0"/>
                            </a:rPr>
                            <m:t>𝑠𝑒𝑡</m:t>
                          </m:r>
                        </m:e>
                        <m:sub>
                          <m:r>
                            <a:rPr lang="en-US" altLang="zh-CN" sz="1800" i="1">
                              <a:effectLst/>
                              <a:latin typeface="Cambria Math" panose="02040503050406030204" pitchFamily="18" charset="0"/>
                              <a:ea typeface="等线" panose="02010600030101010101" pitchFamily="2" charset="-122"/>
                              <a:cs typeface="Times New Roman" panose="02020603050405020304" charset="0"/>
                            </a:rPr>
                            <m:t>𝑎𝑙𝑙</m:t>
                          </m:r>
                        </m:sub>
                      </m:sSub>
                    </m:oMath>
                  </m:oMathPara>
                </a14:m>
                <a:endParaRPr lang="zh-CN" altLang="en-US">
                  <a:latin typeface="Times New Roman" panose="02020603050405020304" charset="0"/>
                  <a:cs typeface="Times New Roman" panose="02020603050405020304" charset="0"/>
                </a:endParaRPr>
              </a:p>
            </p:txBody>
          </p:sp>
        </mc:Choice>
        <mc:Fallback xmlns="">
          <p:sp>
            <p:nvSpPr>
              <p:cNvPr id="11" name="文本框 10">
                <a:extLst>
                  <a:ext uri="{FF2B5EF4-FFF2-40B4-BE49-F238E27FC236}">
                    <a16:creationId xmlns:a16="http://schemas.microsoft.com/office/drawing/2014/main" id="{CC4D435D-08CE-393B-1253-64DFBF72BCC2}"/>
                  </a:ext>
                </a:extLst>
              </p:cNvPr>
              <p:cNvSpPr txBox="1">
                <a:spLocks noRot="1" noChangeAspect="1" noMove="1" noResize="1" noEditPoints="1" noAdjustHandles="1" noChangeArrowheads="1" noChangeShapeType="1" noTextEdit="1"/>
              </p:cNvSpPr>
              <p:nvPr/>
            </p:nvSpPr>
            <p:spPr>
              <a:xfrm>
                <a:off x="6454450" y="2515137"/>
                <a:ext cx="388126" cy="369332"/>
              </a:xfrm>
              <a:prstGeom prst="rect">
                <a:avLst/>
              </a:prstGeom>
              <a:blipFill>
                <a:blip r:embed="rId5"/>
                <a:stretch>
                  <a:fillRect r="-79365"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E0747B2-13F2-1431-1998-EE59FF5E7CEB}"/>
                  </a:ext>
                </a:extLst>
              </p:cNvPr>
              <p:cNvSpPr txBox="1"/>
              <p:nvPr/>
            </p:nvSpPr>
            <p:spPr>
              <a:xfrm>
                <a:off x="6627319" y="3379548"/>
                <a:ext cx="38812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cs typeface="Times New Roman" panose="02020603050405020304" charset="0"/>
                        </a:rPr>
                        <m:t>𝑐</m:t>
                      </m:r>
                    </m:oMath>
                  </m:oMathPara>
                </a14:m>
                <a:endParaRPr lang="zh-CN" altLang="en-US">
                  <a:latin typeface="Times New Roman" panose="02020603050405020304" charset="0"/>
                  <a:cs typeface="Times New Roman" panose="02020603050405020304" charset="0"/>
                </a:endParaRPr>
              </a:p>
            </p:txBody>
          </p:sp>
        </mc:Choice>
        <mc:Fallback xmlns="">
          <p:sp>
            <p:nvSpPr>
              <p:cNvPr id="12" name="文本框 11">
                <a:extLst>
                  <a:ext uri="{FF2B5EF4-FFF2-40B4-BE49-F238E27FC236}">
                    <a16:creationId xmlns:a16="http://schemas.microsoft.com/office/drawing/2014/main" id="{0E0747B2-13F2-1431-1998-EE59FF5E7CEB}"/>
                  </a:ext>
                </a:extLst>
              </p:cNvPr>
              <p:cNvSpPr txBox="1">
                <a:spLocks noRot="1" noChangeAspect="1" noMove="1" noResize="1" noEditPoints="1" noAdjustHandles="1" noChangeArrowheads="1" noChangeShapeType="1" noTextEdit="1"/>
              </p:cNvSpPr>
              <p:nvPr/>
            </p:nvSpPr>
            <p:spPr>
              <a:xfrm>
                <a:off x="6627319" y="3379548"/>
                <a:ext cx="388126" cy="369332"/>
              </a:xfrm>
              <a:prstGeom prst="rect">
                <a:avLst/>
              </a:prstGeom>
              <a:blipFill>
                <a:blip r:embed="rId6"/>
                <a:stretch>
                  <a:fillRect/>
                </a:stretch>
              </a:blipFill>
            </p:spPr>
            <p:txBody>
              <a:bodyPr/>
              <a:lstStyle/>
              <a:p>
                <a:r>
                  <a:rPr lang="zh-CN" altLang="en-US">
                    <a:noFill/>
                  </a:rPr>
                  <a:t> </a:t>
                </a:r>
              </a:p>
            </p:txBody>
          </p:sp>
        </mc:Fallback>
      </mc:AlternateContent>
      <p:graphicFrame>
        <p:nvGraphicFramePr>
          <p:cNvPr id="13" name="表格 12">
            <a:extLst>
              <a:ext uri="{FF2B5EF4-FFF2-40B4-BE49-F238E27FC236}">
                <a16:creationId xmlns:a16="http://schemas.microsoft.com/office/drawing/2014/main" id="{7D64D530-5597-D9AD-805E-086345FBCC5E}"/>
              </a:ext>
            </a:extLst>
          </p:cNvPr>
          <p:cNvGraphicFramePr>
            <a:graphicFrameLocks noGrp="1"/>
          </p:cNvGraphicFramePr>
          <p:nvPr/>
        </p:nvGraphicFramePr>
        <p:xfrm>
          <a:off x="7151761" y="3388880"/>
          <a:ext cx="4406400" cy="360000"/>
        </p:xfrm>
        <a:graphic>
          <a:graphicData uri="http://schemas.openxmlformats.org/drawingml/2006/table">
            <a:tbl>
              <a:tblPr firstRow="1" bandRow="1">
                <a:tableStyleId>{5940675A-B579-460E-94D1-54222C63F5DA}</a:tableStyleId>
              </a:tblPr>
              <a:tblGrid>
                <a:gridCol w="734400">
                  <a:extLst>
                    <a:ext uri="{9D8B030D-6E8A-4147-A177-3AD203B41FA5}">
                      <a16:colId xmlns:a16="http://schemas.microsoft.com/office/drawing/2014/main" val="20000"/>
                    </a:ext>
                  </a:extLst>
                </a:gridCol>
                <a:gridCol w="734400">
                  <a:extLst>
                    <a:ext uri="{9D8B030D-6E8A-4147-A177-3AD203B41FA5}">
                      <a16:colId xmlns:a16="http://schemas.microsoft.com/office/drawing/2014/main" val="20001"/>
                    </a:ext>
                  </a:extLst>
                </a:gridCol>
                <a:gridCol w="734400">
                  <a:extLst>
                    <a:ext uri="{9D8B030D-6E8A-4147-A177-3AD203B41FA5}">
                      <a16:colId xmlns:a16="http://schemas.microsoft.com/office/drawing/2014/main" val="20002"/>
                    </a:ext>
                  </a:extLst>
                </a:gridCol>
                <a:gridCol w="734400">
                  <a:extLst>
                    <a:ext uri="{9D8B030D-6E8A-4147-A177-3AD203B41FA5}">
                      <a16:colId xmlns:a16="http://schemas.microsoft.com/office/drawing/2014/main" val="20003"/>
                    </a:ext>
                  </a:extLst>
                </a:gridCol>
                <a:gridCol w="734400">
                  <a:extLst>
                    <a:ext uri="{9D8B030D-6E8A-4147-A177-3AD203B41FA5}">
                      <a16:colId xmlns:a16="http://schemas.microsoft.com/office/drawing/2014/main" val="20004"/>
                    </a:ext>
                  </a:extLst>
                </a:gridCol>
                <a:gridCol w="734400">
                  <a:extLst>
                    <a:ext uri="{9D8B030D-6E8A-4147-A177-3AD203B41FA5}">
                      <a16:colId xmlns:a16="http://schemas.microsoft.com/office/drawing/2014/main" val="20005"/>
                    </a:ext>
                  </a:extLst>
                </a:gridCol>
              </a:tblGrid>
              <a:tr h="360000">
                <a:tc>
                  <a:txBody>
                    <a:bodyPr/>
                    <a:lstStyle/>
                    <a:p>
                      <a:pPr algn="ctr"/>
                      <a:r>
                        <a:rPr lang="en-US" altLang="zh-CN" sz="1600">
                          <a:latin typeface="Times New Roman" panose="02020603050405020304" charset="0"/>
                          <a:cs typeface="Times New Roman" panose="02020603050405020304" charset="0"/>
                        </a:rPr>
                        <a:t>(0,1)</a:t>
                      </a:r>
                      <a:endParaRPr lang="zh-CN" altLang="en-US" sz="16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600">
                          <a:latin typeface="Times New Roman" panose="02020603050405020304" charset="0"/>
                          <a:cs typeface="Times New Roman" panose="02020603050405020304" charset="0"/>
                        </a:rPr>
                        <a:t>(1,0)</a:t>
                      </a:r>
                      <a:endParaRPr lang="zh-CN" altLang="en-US" sz="16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600">
                          <a:latin typeface="Times New Roman" panose="02020603050405020304" charset="0"/>
                          <a:cs typeface="Times New Roman" panose="02020603050405020304" charset="0"/>
                        </a:rPr>
                        <a:t>(0,0)</a:t>
                      </a:r>
                      <a:endParaRPr lang="zh-CN" altLang="en-US" sz="16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600">
                          <a:latin typeface="Times New Roman" panose="02020603050405020304" charset="0"/>
                          <a:cs typeface="Times New Roman" panose="02020603050405020304" charset="0"/>
                        </a:rPr>
                        <a:t>(1,2)</a:t>
                      </a:r>
                      <a:endParaRPr lang="zh-CN" altLang="en-US" sz="16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600">
                          <a:latin typeface="Times New Roman" panose="02020603050405020304" charset="0"/>
                          <a:cs typeface="Times New Roman" panose="02020603050405020304" charset="0"/>
                        </a:rPr>
                        <a:t>(2,0)</a:t>
                      </a:r>
                      <a:endParaRPr lang="zh-CN" altLang="en-US" sz="16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600">
                          <a:latin typeface="Times New Roman" panose="02020603050405020304" charset="0"/>
                          <a:cs typeface="Times New Roman" panose="02020603050405020304" charset="0"/>
                        </a:rPr>
                        <a:t>(2,1)</a:t>
                      </a:r>
                      <a:endParaRPr lang="zh-CN" altLang="en-US" sz="1600">
                        <a:latin typeface="Times New Roman" panose="02020603050405020304" charset="0"/>
                        <a:cs typeface="Times New Roman" panose="02020603050405020304" charset="0"/>
                      </a:endParaRPr>
                    </a:p>
                  </a:txBody>
                  <a:tcPr anchor="ctr">
                    <a:solidFill>
                      <a:srgbClr val="FFFF00"/>
                    </a:solidFill>
                  </a:tcPr>
                </a:tc>
                <a:extLst>
                  <a:ext uri="{0D108BD9-81ED-4DB2-BD59-A6C34878D82A}">
                    <a16:rowId xmlns:a16="http://schemas.microsoft.com/office/drawing/2014/main" val="10000"/>
                  </a:ext>
                </a:extLst>
              </a:tr>
            </a:tbl>
          </a:graphicData>
        </a:graphic>
      </p:graphicFrame>
      <p:graphicFrame>
        <p:nvGraphicFramePr>
          <p:cNvPr id="18" name="表格 17">
            <a:extLst>
              <a:ext uri="{FF2B5EF4-FFF2-40B4-BE49-F238E27FC236}">
                <a16:creationId xmlns:a16="http://schemas.microsoft.com/office/drawing/2014/main" id="{A15B2D24-0CB0-D4EE-8CCA-A38D7BEFD699}"/>
              </a:ext>
            </a:extLst>
          </p:cNvPr>
          <p:cNvGraphicFramePr>
            <a:graphicFrameLocks noGrp="1"/>
          </p:cNvGraphicFramePr>
          <p:nvPr/>
        </p:nvGraphicFramePr>
        <p:xfrm>
          <a:off x="7151761" y="2631485"/>
          <a:ext cx="4406400" cy="243840"/>
        </p:xfrm>
        <a:graphic>
          <a:graphicData uri="http://schemas.openxmlformats.org/drawingml/2006/table">
            <a:tbl>
              <a:tblPr firstRow="1" bandRow="1">
                <a:tableStyleId>{5940675A-B579-460E-94D1-54222C63F5DA}</a:tableStyleId>
              </a:tblPr>
              <a:tblGrid>
                <a:gridCol w="440640">
                  <a:extLst>
                    <a:ext uri="{9D8B030D-6E8A-4147-A177-3AD203B41FA5}">
                      <a16:colId xmlns:a16="http://schemas.microsoft.com/office/drawing/2014/main" val="20000"/>
                    </a:ext>
                  </a:extLst>
                </a:gridCol>
                <a:gridCol w="440640">
                  <a:extLst>
                    <a:ext uri="{9D8B030D-6E8A-4147-A177-3AD203B41FA5}">
                      <a16:colId xmlns:a16="http://schemas.microsoft.com/office/drawing/2014/main" val="20001"/>
                    </a:ext>
                  </a:extLst>
                </a:gridCol>
                <a:gridCol w="440640">
                  <a:extLst>
                    <a:ext uri="{9D8B030D-6E8A-4147-A177-3AD203B41FA5}">
                      <a16:colId xmlns:a16="http://schemas.microsoft.com/office/drawing/2014/main" val="20002"/>
                    </a:ext>
                  </a:extLst>
                </a:gridCol>
                <a:gridCol w="440640">
                  <a:extLst>
                    <a:ext uri="{9D8B030D-6E8A-4147-A177-3AD203B41FA5}">
                      <a16:colId xmlns:a16="http://schemas.microsoft.com/office/drawing/2014/main" val="20003"/>
                    </a:ext>
                  </a:extLst>
                </a:gridCol>
                <a:gridCol w="440640">
                  <a:extLst>
                    <a:ext uri="{9D8B030D-6E8A-4147-A177-3AD203B41FA5}">
                      <a16:colId xmlns:a16="http://schemas.microsoft.com/office/drawing/2014/main" val="20004"/>
                    </a:ext>
                  </a:extLst>
                </a:gridCol>
                <a:gridCol w="440640">
                  <a:extLst>
                    <a:ext uri="{9D8B030D-6E8A-4147-A177-3AD203B41FA5}">
                      <a16:colId xmlns:a16="http://schemas.microsoft.com/office/drawing/2014/main" val="20005"/>
                    </a:ext>
                  </a:extLst>
                </a:gridCol>
                <a:gridCol w="440640">
                  <a:extLst>
                    <a:ext uri="{9D8B030D-6E8A-4147-A177-3AD203B41FA5}">
                      <a16:colId xmlns:a16="http://schemas.microsoft.com/office/drawing/2014/main" val="20006"/>
                    </a:ext>
                  </a:extLst>
                </a:gridCol>
                <a:gridCol w="440640">
                  <a:extLst>
                    <a:ext uri="{9D8B030D-6E8A-4147-A177-3AD203B41FA5}">
                      <a16:colId xmlns:a16="http://schemas.microsoft.com/office/drawing/2014/main" val="20007"/>
                    </a:ext>
                  </a:extLst>
                </a:gridCol>
                <a:gridCol w="440640">
                  <a:extLst>
                    <a:ext uri="{9D8B030D-6E8A-4147-A177-3AD203B41FA5}">
                      <a16:colId xmlns:a16="http://schemas.microsoft.com/office/drawing/2014/main" val="20008"/>
                    </a:ext>
                  </a:extLst>
                </a:gridCol>
                <a:gridCol w="440640">
                  <a:extLst>
                    <a:ext uri="{9D8B030D-6E8A-4147-A177-3AD203B41FA5}">
                      <a16:colId xmlns:a16="http://schemas.microsoft.com/office/drawing/2014/main" val="20009"/>
                    </a:ext>
                  </a:extLst>
                </a:gridCol>
              </a:tblGrid>
              <a:tr h="216000">
                <a:tc>
                  <a:txBody>
                    <a:bodyPr/>
                    <a:lstStyle/>
                    <a:p>
                      <a:pPr algn="ctr"/>
                      <a:r>
                        <a:rPr lang="en-US" altLang="zh-CN" sz="1000">
                          <a:latin typeface="Times New Roman" panose="02020603050405020304" charset="0"/>
                          <a:cs typeface="Times New Roman" panose="02020603050405020304" charset="0"/>
                        </a:rPr>
                        <a:t>(0,0)</a:t>
                      </a:r>
                      <a:endParaRPr lang="zh-CN" altLang="en-US" sz="10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000">
                          <a:latin typeface="Times New Roman" panose="02020603050405020304" charset="0"/>
                          <a:cs typeface="Times New Roman" panose="02020603050405020304" charset="0"/>
                        </a:rPr>
                        <a:t>(0,1)</a:t>
                      </a:r>
                      <a:endParaRPr lang="zh-CN" altLang="en-US" sz="10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000">
                          <a:latin typeface="Times New Roman" panose="02020603050405020304" charset="0"/>
                          <a:cs typeface="Times New Roman" panose="02020603050405020304" charset="0"/>
                        </a:rPr>
                        <a:t>(0,2)</a:t>
                      </a:r>
                      <a:endParaRPr lang="zh-CN" altLang="en-US" sz="1000">
                        <a:latin typeface="Times New Roman" panose="02020603050405020304" charset="0"/>
                        <a:cs typeface="Times New Roman" panose="02020603050405020304" charset="0"/>
                      </a:endParaRPr>
                    </a:p>
                  </a:txBody>
                  <a:tcPr anchor="ctr"/>
                </a:tc>
                <a:tc>
                  <a:txBody>
                    <a:bodyPr/>
                    <a:lstStyle/>
                    <a:p>
                      <a:pPr algn="ctr"/>
                      <a:r>
                        <a:rPr lang="en-US" altLang="zh-CN" sz="1000">
                          <a:latin typeface="Times New Roman" panose="02020603050405020304" charset="0"/>
                          <a:cs typeface="Times New Roman" panose="02020603050405020304" charset="0"/>
                        </a:rPr>
                        <a:t>(1,0)</a:t>
                      </a:r>
                      <a:endParaRPr lang="zh-CN" altLang="en-US" sz="10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000">
                          <a:latin typeface="Times New Roman" panose="02020603050405020304" charset="0"/>
                          <a:cs typeface="Times New Roman" panose="02020603050405020304" charset="0"/>
                        </a:rPr>
                        <a:t>(1,1)</a:t>
                      </a:r>
                      <a:endParaRPr lang="zh-CN" altLang="en-US" sz="1000">
                        <a:latin typeface="Times New Roman" panose="02020603050405020304" charset="0"/>
                        <a:cs typeface="Times New Roman" panose="02020603050405020304" charset="0"/>
                      </a:endParaRPr>
                    </a:p>
                  </a:txBody>
                  <a:tcPr anchor="ctr"/>
                </a:tc>
                <a:tc>
                  <a:txBody>
                    <a:bodyPr/>
                    <a:lstStyle/>
                    <a:p>
                      <a:pPr algn="ctr"/>
                      <a:r>
                        <a:rPr lang="en-US" altLang="zh-CN" sz="1000">
                          <a:latin typeface="Times New Roman" panose="02020603050405020304" charset="0"/>
                          <a:cs typeface="Times New Roman" panose="02020603050405020304" charset="0"/>
                        </a:rPr>
                        <a:t>(1,2)</a:t>
                      </a:r>
                      <a:endParaRPr lang="zh-CN" altLang="en-US" sz="10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000">
                          <a:latin typeface="Times New Roman" panose="02020603050405020304" charset="0"/>
                          <a:cs typeface="Times New Roman" panose="02020603050405020304" charset="0"/>
                        </a:rPr>
                        <a:t>(1,3)</a:t>
                      </a:r>
                      <a:endParaRPr lang="zh-CN" altLang="en-US" sz="1000">
                        <a:latin typeface="Times New Roman" panose="02020603050405020304" charset="0"/>
                        <a:cs typeface="Times New Roman" panose="02020603050405020304" charset="0"/>
                      </a:endParaRPr>
                    </a:p>
                  </a:txBody>
                  <a:tcPr anchor="ctr"/>
                </a:tc>
                <a:tc>
                  <a:txBody>
                    <a:bodyPr/>
                    <a:lstStyle/>
                    <a:p>
                      <a:pPr algn="ctr"/>
                      <a:r>
                        <a:rPr lang="en-US" altLang="zh-CN" sz="1000">
                          <a:latin typeface="Times New Roman" panose="02020603050405020304" charset="0"/>
                          <a:cs typeface="Times New Roman" panose="02020603050405020304" charset="0"/>
                        </a:rPr>
                        <a:t>(2,0)</a:t>
                      </a:r>
                      <a:endParaRPr lang="zh-CN" altLang="en-US" sz="10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000">
                          <a:latin typeface="Times New Roman" panose="02020603050405020304" charset="0"/>
                          <a:cs typeface="Times New Roman" panose="02020603050405020304" charset="0"/>
                        </a:rPr>
                        <a:t>(2,1)</a:t>
                      </a:r>
                      <a:endParaRPr lang="zh-CN" altLang="en-US" sz="10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000">
                          <a:latin typeface="Times New Roman" panose="02020603050405020304" charset="0"/>
                          <a:cs typeface="Times New Roman" panose="02020603050405020304" charset="0"/>
                        </a:rPr>
                        <a:t>(2,2)</a:t>
                      </a:r>
                      <a:endParaRPr lang="zh-CN" altLang="en-US" sz="1000">
                        <a:latin typeface="Times New Roman" panose="02020603050405020304" charset="0"/>
                        <a:cs typeface="Times New Roman" panose="02020603050405020304" charset="0"/>
                      </a:endParaRPr>
                    </a:p>
                  </a:txBody>
                  <a:tcPr anchor="ctr"/>
                </a:tc>
                <a:extLst>
                  <a:ext uri="{0D108BD9-81ED-4DB2-BD59-A6C34878D82A}">
                    <a16:rowId xmlns:a16="http://schemas.microsoft.com/office/drawing/2014/main" val="10000"/>
                  </a:ext>
                </a:extLst>
              </a:tr>
            </a:tbl>
          </a:graphicData>
        </a:graphic>
      </p:graphicFrame>
      <p:cxnSp>
        <p:nvCxnSpPr>
          <p:cNvPr id="21" name="直接箭头连接符 20">
            <a:extLst>
              <a:ext uri="{FF2B5EF4-FFF2-40B4-BE49-F238E27FC236}">
                <a16:creationId xmlns:a16="http://schemas.microsoft.com/office/drawing/2014/main" id="{0CC60B08-FDA0-2D5F-58A3-476C7196C3A0}"/>
              </a:ext>
            </a:extLst>
          </p:cNvPr>
          <p:cNvCxnSpPr/>
          <p:nvPr/>
        </p:nvCxnSpPr>
        <p:spPr>
          <a:xfrm>
            <a:off x="8251818" y="2870659"/>
            <a:ext cx="0" cy="513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表格 21">
            <a:extLst>
              <a:ext uri="{FF2B5EF4-FFF2-40B4-BE49-F238E27FC236}">
                <a16:creationId xmlns:a16="http://schemas.microsoft.com/office/drawing/2014/main" id="{BF9C19F4-ED04-9F54-749B-F4E594F8C572}"/>
              </a:ext>
            </a:extLst>
          </p:cNvPr>
          <p:cNvGraphicFramePr>
            <a:graphicFrameLocks noGrp="1"/>
          </p:cNvGraphicFramePr>
          <p:nvPr/>
        </p:nvGraphicFramePr>
        <p:xfrm>
          <a:off x="7151761" y="4069847"/>
          <a:ext cx="4406400" cy="360000"/>
        </p:xfrm>
        <a:graphic>
          <a:graphicData uri="http://schemas.openxmlformats.org/drawingml/2006/table">
            <a:tbl>
              <a:tblPr firstRow="1" bandRow="1">
                <a:tableStyleId>{5940675A-B579-460E-94D1-54222C63F5DA}</a:tableStyleId>
              </a:tblPr>
              <a:tblGrid>
                <a:gridCol w="734400">
                  <a:extLst>
                    <a:ext uri="{9D8B030D-6E8A-4147-A177-3AD203B41FA5}">
                      <a16:colId xmlns:a16="http://schemas.microsoft.com/office/drawing/2014/main" val="20000"/>
                    </a:ext>
                  </a:extLst>
                </a:gridCol>
                <a:gridCol w="734400">
                  <a:extLst>
                    <a:ext uri="{9D8B030D-6E8A-4147-A177-3AD203B41FA5}">
                      <a16:colId xmlns:a16="http://schemas.microsoft.com/office/drawing/2014/main" val="20001"/>
                    </a:ext>
                  </a:extLst>
                </a:gridCol>
                <a:gridCol w="734400">
                  <a:extLst>
                    <a:ext uri="{9D8B030D-6E8A-4147-A177-3AD203B41FA5}">
                      <a16:colId xmlns:a16="http://schemas.microsoft.com/office/drawing/2014/main" val="20002"/>
                    </a:ext>
                  </a:extLst>
                </a:gridCol>
                <a:gridCol w="734400">
                  <a:extLst>
                    <a:ext uri="{9D8B030D-6E8A-4147-A177-3AD203B41FA5}">
                      <a16:colId xmlns:a16="http://schemas.microsoft.com/office/drawing/2014/main" val="20003"/>
                    </a:ext>
                  </a:extLst>
                </a:gridCol>
                <a:gridCol w="734400">
                  <a:extLst>
                    <a:ext uri="{9D8B030D-6E8A-4147-A177-3AD203B41FA5}">
                      <a16:colId xmlns:a16="http://schemas.microsoft.com/office/drawing/2014/main" val="20004"/>
                    </a:ext>
                  </a:extLst>
                </a:gridCol>
                <a:gridCol w="734400">
                  <a:extLst>
                    <a:ext uri="{9D8B030D-6E8A-4147-A177-3AD203B41FA5}">
                      <a16:colId xmlns:a16="http://schemas.microsoft.com/office/drawing/2014/main" val="20005"/>
                    </a:ext>
                  </a:extLst>
                </a:gridCol>
              </a:tblGrid>
              <a:tr h="360000">
                <a:tc>
                  <a:txBody>
                    <a:bodyPr/>
                    <a:lstStyle/>
                    <a:p>
                      <a:pPr algn="ctr"/>
                      <a:r>
                        <a:rPr lang="en-US" altLang="zh-CN" sz="1600">
                          <a:latin typeface="Times New Roman" panose="02020603050405020304" charset="0"/>
                          <a:cs typeface="Times New Roman" panose="02020603050405020304" charset="0"/>
                        </a:rPr>
                        <a:t>(0,1)</a:t>
                      </a:r>
                      <a:endParaRPr lang="zh-CN" altLang="en-US" sz="16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600">
                          <a:latin typeface="Times New Roman" panose="02020603050405020304" charset="0"/>
                          <a:cs typeface="Times New Roman" panose="02020603050405020304" charset="0"/>
                        </a:rPr>
                        <a:t>(0,2)</a:t>
                      </a:r>
                      <a:endParaRPr lang="zh-CN" altLang="en-US" sz="16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600">
                          <a:latin typeface="Times New Roman" panose="02020603050405020304" charset="0"/>
                          <a:cs typeface="Times New Roman" panose="02020603050405020304" charset="0"/>
                        </a:rPr>
                        <a:t>(0,0)</a:t>
                      </a:r>
                      <a:endParaRPr lang="zh-CN" altLang="en-US" sz="16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600">
                          <a:latin typeface="Times New Roman" panose="02020603050405020304" charset="0"/>
                          <a:cs typeface="Times New Roman" panose="02020603050405020304" charset="0"/>
                        </a:rPr>
                        <a:t>(1,2)</a:t>
                      </a:r>
                      <a:endParaRPr lang="zh-CN" altLang="en-US" sz="16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600">
                          <a:latin typeface="Times New Roman" panose="02020603050405020304" charset="0"/>
                          <a:cs typeface="Times New Roman" panose="02020603050405020304" charset="0"/>
                        </a:rPr>
                        <a:t>(2,0)</a:t>
                      </a:r>
                      <a:endParaRPr lang="zh-CN" altLang="en-US" sz="16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600">
                          <a:latin typeface="Times New Roman" panose="02020603050405020304" charset="0"/>
                          <a:cs typeface="Times New Roman" panose="02020603050405020304" charset="0"/>
                        </a:rPr>
                        <a:t>(2,1)</a:t>
                      </a:r>
                      <a:endParaRPr lang="zh-CN" altLang="en-US" sz="1600">
                        <a:latin typeface="Times New Roman" panose="02020603050405020304" charset="0"/>
                        <a:cs typeface="Times New Roman" panose="02020603050405020304" charset="0"/>
                      </a:endParaRPr>
                    </a:p>
                  </a:txBody>
                  <a:tcPr anchor="ctr">
                    <a:solidFill>
                      <a:srgbClr val="FFFF00"/>
                    </a:solidFill>
                  </a:tcPr>
                </a:tc>
                <a:extLst>
                  <a:ext uri="{0D108BD9-81ED-4DB2-BD59-A6C34878D82A}">
                    <a16:rowId xmlns:a16="http://schemas.microsoft.com/office/drawing/2014/main" val="10000"/>
                  </a:ext>
                </a:extLst>
              </a:tr>
            </a:tbl>
          </a:graphicData>
        </a:graphic>
      </p:graphicFrame>
      <p:sp>
        <p:nvSpPr>
          <p:cNvPr id="23" name="矩形 22">
            <a:extLst>
              <a:ext uri="{FF2B5EF4-FFF2-40B4-BE49-F238E27FC236}">
                <a16:creationId xmlns:a16="http://schemas.microsoft.com/office/drawing/2014/main" id="{3D23C3C0-785F-4C44-46DC-099462ECB870}"/>
              </a:ext>
            </a:extLst>
          </p:cNvPr>
          <p:cNvSpPr/>
          <p:nvPr/>
        </p:nvSpPr>
        <p:spPr bwMode="auto">
          <a:xfrm>
            <a:off x="7883427" y="3384214"/>
            <a:ext cx="749937" cy="360000"/>
          </a:xfrm>
          <a:prstGeom prst="rect">
            <a:avLst/>
          </a:prstGeom>
          <a:noFill/>
          <a:ln w="28575">
            <a:solidFill>
              <a:srgbClr val="FF0000"/>
            </a:solidFill>
            <a:miter lim="800000"/>
          </a:ln>
        </p:spPr>
        <p:txBody>
          <a:bodyPr wrap="square" rtlCol="0" anchor="ctr">
            <a:noAutofit/>
          </a:bodyPr>
          <a:lstStyle/>
          <a:p>
            <a:pPr algn="ctr" eaLnBrk="1" hangingPunct="1"/>
            <a:endParaRPr lang="zh-CN" altLang="en-US" sz="1600" b="0" dirty="0">
              <a:solidFill>
                <a:srgbClr val="0000FF"/>
              </a:solidFill>
              <a:latin typeface="Times New Roman" panose="02020603050405020304" charset="0"/>
              <a:ea typeface="黑体" panose="02010609060101010101" pitchFamily="49" charset="-122"/>
              <a:cs typeface="Times New Roman" panose="02020603050405020304" charset="0"/>
            </a:endParaRPr>
          </a:p>
        </p:txBody>
      </p:sp>
      <p:sp>
        <p:nvSpPr>
          <p:cNvPr id="24" name="矩形 23">
            <a:extLst>
              <a:ext uri="{FF2B5EF4-FFF2-40B4-BE49-F238E27FC236}">
                <a16:creationId xmlns:a16="http://schemas.microsoft.com/office/drawing/2014/main" id="{B620D44D-D3A8-1D86-CB5B-510E88EF74B5}"/>
              </a:ext>
            </a:extLst>
          </p:cNvPr>
          <p:cNvSpPr/>
          <p:nvPr/>
        </p:nvSpPr>
        <p:spPr bwMode="auto">
          <a:xfrm>
            <a:off x="8021574" y="2631485"/>
            <a:ext cx="447332" cy="239174"/>
          </a:xfrm>
          <a:prstGeom prst="rect">
            <a:avLst/>
          </a:prstGeom>
          <a:noFill/>
          <a:ln w="19050">
            <a:solidFill>
              <a:srgbClr val="FF0000"/>
            </a:solidFill>
            <a:miter lim="800000"/>
          </a:ln>
        </p:spPr>
        <p:txBody>
          <a:bodyPr wrap="square" rtlCol="0" anchor="ctr">
            <a:noAutofit/>
          </a:bodyPr>
          <a:lstStyle/>
          <a:p>
            <a:pPr algn="ctr" eaLnBrk="1" hangingPunct="1"/>
            <a:endParaRPr lang="zh-CN" altLang="en-US" sz="1600" b="0" dirty="0">
              <a:solidFill>
                <a:srgbClr val="0000FF"/>
              </a:solidFill>
              <a:latin typeface="Times New Roman" panose="02020603050405020304" charset="0"/>
              <a:ea typeface="黑体" panose="02010609060101010101" pitchFamily="49" charset="-122"/>
              <a:cs typeface="Times New Roman" panose="02020603050405020304" charset="0"/>
            </a:endParaRPr>
          </a:p>
        </p:txBody>
      </p:sp>
      <p:sp>
        <p:nvSpPr>
          <p:cNvPr id="25" name="矩形 24">
            <a:extLst>
              <a:ext uri="{FF2B5EF4-FFF2-40B4-BE49-F238E27FC236}">
                <a16:creationId xmlns:a16="http://schemas.microsoft.com/office/drawing/2014/main" id="{085006B1-336C-F23C-4656-BC5CB6227435}"/>
              </a:ext>
            </a:extLst>
          </p:cNvPr>
          <p:cNvSpPr/>
          <p:nvPr/>
        </p:nvSpPr>
        <p:spPr bwMode="auto">
          <a:xfrm>
            <a:off x="7151762" y="4069847"/>
            <a:ext cx="731666" cy="360000"/>
          </a:xfrm>
          <a:prstGeom prst="rect">
            <a:avLst/>
          </a:prstGeom>
          <a:noFill/>
          <a:ln w="28575">
            <a:solidFill>
              <a:schemeClr val="accent1">
                <a:lumMod val="75000"/>
              </a:schemeClr>
            </a:solidFill>
            <a:miter lim="800000"/>
          </a:ln>
        </p:spPr>
        <p:txBody>
          <a:bodyPr wrap="square" rtlCol="0" anchor="ctr">
            <a:noAutofit/>
          </a:bodyPr>
          <a:lstStyle/>
          <a:p>
            <a:pPr algn="ctr" eaLnBrk="1" hangingPunct="1"/>
            <a:endParaRPr lang="zh-CN" altLang="en-US" sz="1600" b="0" dirty="0">
              <a:solidFill>
                <a:srgbClr val="0000FF"/>
              </a:solidFill>
              <a:latin typeface="Times New Roman" panose="02020603050405020304" charset="0"/>
              <a:ea typeface="黑体" panose="02010609060101010101" pitchFamily="49" charset="-122"/>
              <a:cs typeface="Times New Roman" panose="02020603050405020304" charset="0"/>
            </a:endParaRPr>
          </a:p>
        </p:txBody>
      </p:sp>
      <p:sp>
        <p:nvSpPr>
          <p:cNvPr id="26" name="矩形 25">
            <a:extLst>
              <a:ext uri="{FF2B5EF4-FFF2-40B4-BE49-F238E27FC236}">
                <a16:creationId xmlns:a16="http://schemas.microsoft.com/office/drawing/2014/main" id="{77F828CA-440F-AB05-7AAC-C7039D9D923D}"/>
              </a:ext>
            </a:extLst>
          </p:cNvPr>
          <p:cNvSpPr/>
          <p:nvPr/>
        </p:nvSpPr>
        <p:spPr bwMode="auto">
          <a:xfrm>
            <a:off x="9354961" y="4069847"/>
            <a:ext cx="731666" cy="360000"/>
          </a:xfrm>
          <a:prstGeom prst="rect">
            <a:avLst/>
          </a:prstGeom>
          <a:noFill/>
          <a:ln w="28575">
            <a:solidFill>
              <a:schemeClr val="accent1">
                <a:lumMod val="75000"/>
              </a:schemeClr>
            </a:solidFill>
            <a:miter lim="800000"/>
          </a:ln>
        </p:spPr>
        <p:txBody>
          <a:bodyPr wrap="square" rtlCol="0" anchor="ctr">
            <a:noAutofit/>
          </a:bodyPr>
          <a:lstStyle/>
          <a:p>
            <a:pPr algn="ctr" eaLnBrk="1" hangingPunct="1"/>
            <a:endParaRPr lang="zh-CN" altLang="en-US" sz="1600" b="0" dirty="0">
              <a:solidFill>
                <a:srgbClr val="0000FF"/>
              </a:solidFill>
              <a:latin typeface="Times New Roman" panose="02020603050405020304" charset="0"/>
              <a:ea typeface="黑体" panose="02010609060101010101" pitchFamily="49" charset="-122"/>
              <a:cs typeface="Times New Roman" panose="02020603050405020304" charset="0"/>
            </a:endParaRPr>
          </a:p>
        </p:txBody>
      </p:sp>
      <p:graphicFrame>
        <p:nvGraphicFramePr>
          <p:cNvPr id="27" name="表格 26">
            <a:extLst>
              <a:ext uri="{FF2B5EF4-FFF2-40B4-BE49-F238E27FC236}">
                <a16:creationId xmlns:a16="http://schemas.microsoft.com/office/drawing/2014/main" id="{5AF2517C-F0AA-0BFD-C55A-2AF2600AFA60}"/>
              </a:ext>
            </a:extLst>
          </p:cNvPr>
          <p:cNvGraphicFramePr>
            <a:graphicFrameLocks noGrp="1"/>
          </p:cNvGraphicFramePr>
          <p:nvPr/>
        </p:nvGraphicFramePr>
        <p:xfrm>
          <a:off x="7151761" y="4763489"/>
          <a:ext cx="4406400" cy="360000"/>
        </p:xfrm>
        <a:graphic>
          <a:graphicData uri="http://schemas.openxmlformats.org/drawingml/2006/table">
            <a:tbl>
              <a:tblPr firstRow="1" bandRow="1">
                <a:tableStyleId>{5940675A-B579-460E-94D1-54222C63F5DA}</a:tableStyleId>
              </a:tblPr>
              <a:tblGrid>
                <a:gridCol w="734400">
                  <a:extLst>
                    <a:ext uri="{9D8B030D-6E8A-4147-A177-3AD203B41FA5}">
                      <a16:colId xmlns:a16="http://schemas.microsoft.com/office/drawing/2014/main" val="20000"/>
                    </a:ext>
                  </a:extLst>
                </a:gridCol>
                <a:gridCol w="734400">
                  <a:extLst>
                    <a:ext uri="{9D8B030D-6E8A-4147-A177-3AD203B41FA5}">
                      <a16:colId xmlns:a16="http://schemas.microsoft.com/office/drawing/2014/main" val="20001"/>
                    </a:ext>
                  </a:extLst>
                </a:gridCol>
                <a:gridCol w="734400">
                  <a:extLst>
                    <a:ext uri="{9D8B030D-6E8A-4147-A177-3AD203B41FA5}">
                      <a16:colId xmlns:a16="http://schemas.microsoft.com/office/drawing/2014/main" val="20002"/>
                    </a:ext>
                  </a:extLst>
                </a:gridCol>
                <a:gridCol w="734400">
                  <a:extLst>
                    <a:ext uri="{9D8B030D-6E8A-4147-A177-3AD203B41FA5}">
                      <a16:colId xmlns:a16="http://schemas.microsoft.com/office/drawing/2014/main" val="20003"/>
                    </a:ext>
                  </a:extLst>
                </a:gridCol>
                <a:gridCol w="734400">
                  <a:extLst>
                    <a:ext uri="{9D8B030D-6E8A-4147-A177-3AD203B41FA5}">
                      <a16:colId xmlns:a16="http://schemas.microsoft.com/office/drawing/2014/main" val="20004"/>
                    </a:ext>
                  </a:extLst>
                </a:gridCol>
                <a:gridCol w="734400">
                  <a:extLst>
                    <a:ext uri="{9D8B030D-6E8A-4147-A177-3AD203B41FA5}">
                      <a16:colId xmlns:a16="http://schemas.microsoft.com/office/drawing/2014/main" val="20005"/>
                    </a:ext>
                  </a:extLst>
                </a:gridCol>
              </a:tblGrid>
              <a:tr h="360000">
                <a:tc>
                  <a:txBody>
                    <a:bodyPr/>
                    <a:lstStyle/>
                    <a:p>
                      <a:pPr algn="ctr"/>
                      <a:r>
                        <a:rPr lang="en-US" altLang="zh-CN" sz="1600">
                          <a:latin typeface="Times New Roman" panose="02020603050405020304" charset="0"/>
                          <a:cs typeface="Times New Roman" panose="02020603050405020304" charset="0"/>
                        </a:rPr>
                        <a:t>(1,2)</a:t>
                      </a:r>
                      <a:endParaRPr lang="zh-CN" altLang="en-US" sz="16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600">
                          <a:latin typeface="Times New Roman" panose="02020603050405020304" charset="0"/>
                          <a:cs typeface="Times New Roman" panose="02020603050405020304" charset="0"/>
                        </a:rPr>
                        <a:t>(0,2)</a:t>
                      </a:r>
                      <a:endParaRPr lang="zh-CN" altLang="en-US" sz="16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600">
                          <a:latin typeface="Times New Roman" panose="02020603050405020304" charset="0"/>
                          <a:cs typeface="Times New Roman" panose="02020603050405020304" charset="0"/>
                        </a:rPr>
                        <a:t>(0,0)</a:t>
                      </a:r>
                      <a:endParaRPr lang="zh-CN" altLang="en-US" sz="16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600">
                          <a:latin typeface="Times New Roman" panose="02020603050405020304" charset="0"/>
                          <a:cs typeface="Times New Roman" panose="02020603050405020304" charset="0"/>
                        </a:rPr>
                        <a:t>(0,1)</a:t>
                      </a:r>
                      <a:endParaRPr lang="zh-CN" altLang="en-US" sz="16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600">
                          <a:latin typeface="Times New Roman" panose="02020603050405020304" charset="0"/>
                          <a:cs typeface="Times New Roman" panose="02020603050405020304" charset="0"/>
                        </a:rPr>
                        <a:t>(2,0)</a:t>
                      </a:r>
                      <a:endParaRPr lang="zh-CN" altLang="en-US" sz="1600">
                        <a:latin typeface="Times New Roman" panose="02020603050405020304" charset="0"/>
                        <a:cs typeface="Times New Roman" panose="02020603050405020304" charset="0"/>
                      </a:endParaRPr>
                    </a:p>
                  </a:txBody>
                  <a:tcPr anchor="ctr">
                    <a:solidFill>
                      <a:srgbClr val="FFFF00"/>
                    </a:solidFill>
                  </a:tcPr>
                </a:tc>
                <a:tc>
                  <a:txBody>
                    <a:bodyPr/>
                    <a:lstStyle/>
                    <a:p>
                      <a:pPr algn="ctr"/>
                      <a:r>
                        <a:rPr lang="en-US" altLang="zh-CN" sz="1600">
                          <a:latin typeface="Times New Roman" panose="02020603050405020304" charset="0"/>
                          <a:cs typeface="Times New Roman" panose="02020603050405020304" charset="0"/>
                        </a:rPr>
                        <a:t>(2,1)</a:t>
                      </a:r>
                      <a:endParaRPr lang="zh-CN" altLang="en-US" sz="1600">
                        <a:latin typeface="Times New Roman" panose="02020603050405020304" charset="0"/>
                        <a:cs typeface="Times New Roman" panose="02020603050405020304" charset="0"/>
                      </a:endParaRPr>
                    </a:p>
                  </a:txBody>
                  <a:tcPr anchor="ctr">
                    <a:solidFill>
                      <a:srgbClr val="FFFF00"/>
                    </a:solidFill>
                  </a:tcPr>
                </a:tc>
                <a:extLst>
                  <a:ext uri="{0D108BD9-81ED-4DB2-BD59-A6C34878D82A}">
                    <a16:rowId xmlns:a16="http://schemas.microsoft.com/office/drawing/2014/main" val="10000"/>
                  </a:ext>
                </a:extLst>
              </a:tr>
            </a:tbl>
          </a:graphicData>
        </a:graphic>
      </p:graphicFrame>
      <p:sp>
        <p:nvSpPr>
          <p:cNvPr id="28" name="箭头: 下 27">
            <a:extLst>
              <a:ext uri="{FF2B5EF4-FFF2-40B4-BE49-F238E27FC236}">
                <a16:creationId xmlns:a16="http://schemas.microsoft.com/office/drawing/2014/main" id="{BF7C1A7C-5801-EBE8-63CE-F83E5056E394}"/>
              </a:ext>
            </a:extLst>
          </p:cNvPr>
          <p:cNvSpPr/>
          <p:nvPr/>
        </p:nvSpPr>
        <p:spPr bwMode="auto">
          <a:xfrm>
            <a:off x="11575292" y="2935364"/>
            <a:ext cx="190774" cy="400110"/>
          </a:xfrm>
          <a:prstGeom prst="downArrow">
            <a:avLst/>
          </a:prstGeom>
          <a:noFill/>
          <a:ln w="9525">
            <a:solidFill>
              <a:srgbClr val="000000"/>
            </a:solidFill>
            <a:miter lim="800000"/>
          </a:ln>
        </p:spPr>
        <p:txBody>
          <a:bodyPr wrap="square" rtlCol="0" anchor="ctr">
            <a:noAutofit/>
          </a:bodyPr>
          <a:lstStyle/>
          <a:p>
            <a:pPr algn="ctr" eaLnBrk="1" hangingPunct="1"/>
            <a:endParaRPr lang="zh-CN" altLang="en-US" sz="1600" b="0" dirty="0">
              <a:solidFill>
                <a:srgbClr val="0000FF"/>
              </a:solidFill>
              <a:latin typeface="Times New Roman" panose="02020603050405020304" charset="0"/>
              <a:ea typeface="黑体" panose="02010609060101010101" pitchFamily="49" charset="-122"/>
              <a:cs typeface="Times New Roman" panose="02020603050405020304" charset="0"/>
            </a:endParaRPr>
          </a:p>
        </p:txBody>
      </p:sp>
      <p:sp>
        <p:nvSpPr>
          <p:cNvPr id="29" name="箭头: 下 28">
            <a:extLst>
              <a:ext uri="{FF2B5EF4-FFF2-40B4-BE49-F238E27FC236}">
                <a16:creationId xmlns:a16="http://schemas.microsoft.com/office/drawing/2014/main" id="{31FFB75E-EA60-B4A6-042A-E72C4052D9FE}"/>
              </a:ext>
            </a:extLst>
          </p:cNvPr>
          <p:cNvSpPr/>
          <p:nvPr/>
        </p:nvSpPr>
        <p:spPr bwMode="auto">
          <a:xfrm>
            <a:off x="11575292" y="3808536"/>
            <a:ext cx="190774" cy="277888"/>
          </a:xfrm>
          <a:prstGeom prst="downArrow">
            <a:avLst/>
          </a:prstGeom>
          <a:noFill/>
          <a:ln w="9525">
            <a:solidFill>
              <a:srgbClr val="000000"/>
            </a:solidFill>
            <a:miter lim="800000"/>
          </a:ln>
        </p:spPr>
        <p:txBody>
          <a:bodyPr wrap="square" rtlCol="0" anchor="ctr">
            <a:noAutofit/>
          </a:bodyPr>
          <a:lstStyle/>
          <a:p>
            <a:pPr algn="ctr" eaLnBrk="1" hangingPunct="1"/>
            <a:endParaRPr lang="zh-CN" altLang="en-US" sz="1600" b="0" dirty="0">
              <a:solidFill>
                <a:srgbClr val="0000FF"/>
              </a:solidFill>
              <a:latin typeface="Times New Roman" panose="02020603050405020304" charset="0"/>
              <a:ea typeface="黑体" panose="02010609060101010101" pitchFamily="49" charset="-122"/>
              <a:cs typeface="Times New Roman" panose="02020603050405020304" charset="0"/>
            </a:endParaRPr>
          </a:p>
        </p:txBody>
      </p:sp>
      <p:sp>
        <p:nvSpPr>
          <p:cNvPr id="30" name="箭头: 下 29">
            <a:extLst>
              <a:ext uri="{FF2B5EF4-FFF2-40B4-BE49-F238E27FC236}">
                <a16:creationId xmlns:a16="http://schemas.microsoft.com/office/drawing/2014/main" id="{13F01A27-C9E8-F796-3409-39F8FF0E21EA}"/>
              </a:ext>
            </a:extLst>
          </p:cNvPr>
          <p:cNvSpPr/>
          <p:nvPr/>
        </p:nvSpPr>
        <p:spPr bwMode="auto">
          <a:xfrm>
            <a:off x="11575292" y="4489886"/>
            <a:ext cx="190774" cy="277888"/>
          </a:xfrm>
          <a:prstGeom prst="downArrow">
            <a:avLst/>
          </a:prstGeom>
          <a:noFill/>
          <a:ln w="9525">
            <a:solidFill>
              <a:srgbClr val="000000"/>
            </a:solidFill>
            <a:miter lim="800000"/>
          </a:ln>
        </p:spPr>
        <p:txBody>
          <a:bodyPr wrap="square" rtlCol="0" anchor="ctr">
            <a:noAutofit/>
          </a:bodyPr>
          <a:lstStyle/>
          <a:p>
            <a:pPr algn="ctr" eaLnBrk="1" hangingPunct="1"/>
            <a:endParaRPr lang="zh-CN" altLang="en-US" sz="1600" b="0" dirty="0">
              <a:solidFill>
                <a:srgbClr val="0000FF"/>
              </a:solidFill>
              <a:latin typeface="Times New Roman" panose="02020603050405020304" charset="0"/>
              <a:ea typeface="黑体" panose="02010609060101010101" pitchFamily="49" charset="-122"/>
              <a:cs typeface="Times New Roman" panose="02020603050405020304" charset="0"/>
            </a:endParaRPr>
          </a:p>
        </p:txBody>
      </p:sp>
      <p:cxnSp>
        <p:nvCxnSpPr>
          <p:cNvPr id="31" name="连接符: 肘形 30">
            <a:extLst>
              <a:ext uri="{FF2B5EF4-FFF2-40B4-BE49-F238E27FC236}">
                <a16:creationId xmlns:a16="http://schemas.microsoft.com/office/drawing/2014/main" id="{D37A7A57-FB4E-9CD0-DBA0-CFCE579BF71C}"/>
              </a:ext>
            </a:extLst>
          </p:cNvPr>
          <p:cNvCxnSpPr>
            <a:stCxn id="25" idx="0"/>
            <a:endCxn id="26" idx="0"/>
          </p:cNvCxnSpPr>
          <p:nvPr/>
        </p:nvCxnSpPr>
        <p:spPr>
          <a:xfrm rot="5400000" flipH="1" flipV="1">
            <a:off x="8619194" y="2968248"/>
            <a:ext cx="12700" cy="2203199"/>
          </a:xfrm>
          <a:prstGeom prst="bentConnector3">
            <a:avLst>
              <a:gd name="adj1" fmla="val 1126606"/>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77AE78DE-3BB9-73DC-2DE5-7D732E8CCCB1}"/>
              </a:ext>
            </a:extLst>
          </p:cNvPr>
          <p:cNvSpPr txBox="1"/>
          <p:nvPr/>
        </p:nvSpPr>
        <p:spPr>
          <a:xfrm>
            <a:off x="9631782" y="2946943"/>
            <a:ext cx="2134297" cy="400110"/>
          </a:xfrm>
          <a:prstGeom prst="rect">
            <a:avLst/>
          </a:prstGeom>
          <a:noFill/>
        </p:spPr>
        <p:txBody>
          <a:bodyPr wrap="square" rtlCol="0">
            <a:spAutoFit/>
          </a:bodyPr>
          <a:lstStyle/>
          <a:p>
            <a:r>
              <a:rPr lang="en-US" altLang="zh-CN" sz="1000">
                <a:latin typeface="Times New Roman" panose="02020603050405020304" charset="0"/>
                <a:cs typeface="Times New Roman" panose="02020603050405020304" charset="0"/>
              </a:rPr>
              <a:t>Randomly replace a legal gene from the set of all candidate elements</a:t>
            </a:r>
            <a:endParaRPr lang="zh-CN" altLang="en-US" sz="1000">
              <a:latin typeface="Times New Roman" panose="02020603050405020304" charset="0"/>
              <a:cs typeface="Times New Roman" panose="02020603050405020304" charset="0"/>
            </a:endParaRPr>
          </a:p>
        </p:txBody>
      </p:sp>
      <p:sp>
        <p:nvSpPr>
          <p:cNvPr id="33" name="文本框 32">
            <a:extLst>
              <a:ext uri="{FF2B5EF4-FFF2-40B4-BE49-F238E27FC236}">
                <a16:creationId xmlns:a16="http://schemas.microsoft.com/office/drawing/2014/main" id="{42BE8704-0CF6-AC67-5AB9-B92D03FBEDBC}"/>
              </a:ext>
            </a:extLst>
          </p:cNvPr>
          <p:cNvSpPr txBox="1"/>
          <p:nvPr/>
        </p:nvSpPr>
        <p:spPr>
          <a:xfrm>
            <a:off x="9827468" y="3787906"/>
            <a:ext cx="1863349" cy="246221"/>
          </a:xfrm>
          <a:prstGeom prst="rect">
            <a:avLst/>
          </a:prstGeom>
          <a:noFill/>
        </p:spPr>
        <p:txBody>
          <a:bodyPr wrap="square" rtlCol="0">
            <a:spAutoFit/>
          </a:bodyPr>
          <a:lstStyle/>
          <a:p>
            <a:r>
              <a:rPr lang="en-US" altLang="zh-CN" sz="1000">
                <a:latin typeface="Times New Roman" panose="02020603050405020304" charset="0"/>
                <a:cs typeface="Times New Roman" panose="02020603050405020304" charset="0"/>
              </a:rPr>
              <a:t>Randomly exchange two genes</a:t>
            </a:r>
            <a:endParaRPr lang="zh-CN" altLang="en-US" sz="1000">
              <a:latin typeface="Times New Roman" panose="02020603050405020304" charset="0"/>
              <a:cs typeface="Times New Roman" panose="02020603050405020304" charset="0"/>
            </a:endParaRPr>
          </a:p>
        </p:txBody>
      </p:sp>
      <p:sp>
        <p:nvSpPr>
          <p:cNvPr id="34" name="文本框 33">
            <a:extLst>
              <a:ext uri="{FF2B5EF4-FFF2-40B4-BE49-F238E27FC236}">
                <a16:creationId xmlns:a16="http://schemas.microsoft.com/office/drawing/2014/main" id="{256AAAB6-CC11-376C-EE07-040B0F2043AD}"/>
              </a:ext>
            </a:extLst>
          </p:cNvPr>
          <p:cNvSpPr txBox="1"/>
          <p:nvPr/>
        </p:nvSpPr>
        <p:spPr>
          <a:xfrm>
            <a:off x="10350333" y="4487228"/>
            <a:ext cx="1340483" cy="246221"/>
          </a:xfrm>
          <a:prstGeom prst="rect">
            <a:avLst/>
          </a:prstGeom>
          <a:noFill/>
        </p:spPr>
        <p:txBody>
          <a:bodyPr wrap="square" rtlCol="0">
            <a:spAutoFit/>
          </a:bodyPr>
          <a:lstStyle/>
          <a:p>
            <a:r>
              <a:rPr lang="en-US" altLang="zh-CN" sz="1000">
                <a:latin typeface="Times New Roman" panose="02020603050405020304" charset="0"/>
                <a:cs typeface="Times New Roman" panose="02020603050405020304" charset="0"/>
              </a:rPr>
              <a:t>Get the result of REM</a:t>
            </a:r>
            <a:endParaRPr lang="zh-CN" altLang="en-US" sz="1000">
              <a:latin typeface="Times New Roman" panose="02020603050405020304" charset="0"/>
              <a:cs typeface="Times New Roman" panose="02020603050405020304" charset="0"/>
            </a:endParaRPr>
          </a:p>
        </p:txBody>
      </p:sp>
      <p:sp>
        <p:nvSpPr>
          <p:cNvPr id="35" name="文本框 34">
            <a:extLst>
              <a:ext uri="{FF2B5EF4-FFF2-40B4-BE49-F238E27FC236}">
                <a16:creationId xmlns:a16="http://schemas.microsoft.com/office/drawing/2014/main" id="{165640D4-A70B-F66A-1ECA-7EE9EB24C064}"/>
              </a:ext>
            </a:extLst>
          </p:cNvPr>
          <p:cNvSpPr txBox="1"/>
          <p:nvPr/>
        </p:nvSpPr>
        <p:spPr>
          <a:xfrm>
            <a:off x="7860996" y="2965713"/>
            <a:ext cx="821113" cy="246221"/>
          </a:xfrm>
          <a:prstGeom prst="rect">
            <a:avLst/>
          </a:prstGeom>
          <a:noFill/>
        </p:spPr>
        <p:txBody>
          <a:bodyPr wrap="square" rtlCol="0">
            <a:spAutoFit/>
          </a:bodyPr>
          <a:lstStyle/>
          <a:p>
            <a:r>
              <a:rPr lang="en-US" altLang="zh-CN" sz="1000">
                <a:latin typeface="Times New Roman" panose="02020603050405020304" charset="0"/>
                <a:cs typeface="Times New Roman" panose="02020603050405020304" charset="0"/>
              </a:rPr>
              <a:t>replacement</a:t>
            </a:r>
            <a:endParaRPr lang="zh-CN" altLang="en-US" sz="1000">
              <a:latin typeface="Times New Roman" panose="02020603050405020304" charset="0"/>
              <a:cs typeface="Times New Roman" panose="02020603050405020304" charset="0"/>
            </a:endParaRPr>
          </a:p>
        </p:txBody>
      </p:sp>
      <p:sp>
        <p:nvSpPr>
          <p:cNvPr id="36" name="文本框 35">
            <a:extLst>
              <a:ext uri="{FF2B5EF4-FFF2-40B4-BE49-F238E27FC236}">
                <a16:creationId xmlns:a16="http://schemas.microsoft.com/office/drawing/2014/main" id="{1ECA9900-F580-364F-75B3-B4EE4F8FA446}"/>
              </a:ext>
            </a:extLst>
          </p:cNvPr>
          <p:cNvSpPr txBox="1"/>
          <p:nvPr/>
        </p:nvSpPr>
        <p:spPr>
          <a:xfrm>
            <a:off x="8290572" y="3736205"/>
            <a:ext cx="731665" cy="246221"/>
          </a:xfrm>
          <a:prstGeom prst="rect">
            <a:avLst/>
          </a:prstGeom>
          <a:noFill/>
        </p:spPr>
        <p:txBody>
          <a:bodyPr wrap="square" rtlCol="0">
            <a:spAutoFit/>
          </a:bodyPr>
          <a:lstStyle/>
          <a:p>
            <a:r>
              <a:rPr lang="en-US" altLang="zh-CN" sz="1000">
                <a:latin typeface="Times New Roman" panose="02020603050405020304" charset="0"/>
                <a:cs typeface="Times New Roman" panose="02020603050405020304" charset="0"/>
              </a:rPr>
              <a:t>exchange</a:t>
            </a:r>
            <a:endParaRPr lang="zh-CN" altLang="en-US" sz="1000">
              <a:latin typeface="Times New Roman" panose="02020603050405020304" charset="0"/>
              <a:cs typeface="Times New Roman" panose="02020603050405020304" charset="0"/>
            </a:endParaRPr>
          </a:p>
        </p:txBody>
      </p:sp>
      <p:sp>
        <p:nvSpPr>
          <p:cNvPr id="38" name="文本框 37">
            <a:extLst>
              <a:ext uri="{FF2B5EF4-FFF2-40B4-BE49-F238E27FC236}">
                <a16:creationId xmlns:a16="http://schemas.microsoft.com/office/drawing/2014/main" id="{3DDC0FD2-174A-C21F-FD6C-BCF64A4ED713}"/>
              </a:ext>
            </a:extLst>
          </p:cNvPr>
          <p:cNvSpPr txBox="1"/>
          <p:nvPr/>
        </p:nvSpPr>
        <p:spPr>
          <a:xfrm>
            <a:off x="861847" y="374648"/>
            <a:ext cx="1645859"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Introduction</a:t>
            </a:r>
          </a:p>
        </p:txBody>
      </p:sp>
      <p:sp>
        <p:nvSpPr>
          <p:cNvPr id="39" name="文本框 38">
            <a:extLst>
              <a:ext uri="{FF2B5EF4-FFF2-40B4-BE49-F238E27FC236}">
                <a16:creationId xmlns:a16="http://schemas.microsoft.com/office/drawing/2014/main" id="{CECB0E2A-63AA-AC7B-54D2-6C81F91E7765}"/>
              </a:ext>
            </a:extLst>
          </p:cNvPr>
          <p:cNvSpPr txBox="1"/>
          <p:nvPr/>
        </p:nvSpPr>
        <p:spPr>
          <a:xfrm>
            <a:off x="2726513" y="374648"/>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Background</a:t>
            </a:r>
          </a:p>
        </p:txBody>
      </p:sp>
      <p:sp>
        <p:nvSpPr>
          <p:cNvPr id="40" name="文本框 39">
            <a:extLst>
              <a:ext uri="{FF2B5EF4-FFF2-40B4-BE49-F238E27FC236}">
                <a16:creationId xmlns:a16="http://schemas.microsoft.com/office/drawing/2014/main" id="{6D7B963E-EEAC-367A-3968-A13C45D31F52}"/>
              </a:ext>
            </a:extLst>
          </p:cNvPr>
          <p:cNvSpPr txBox="1"/>
          <p:nvPr/>
        </p:nvSpPr>
        <p:spPr>
          <a:xfrm>
            <a:off x="5285511" y="358671"/>
            <a:ext cx="1839787" cy="369332"/>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Algorithm</a:t>
            </a:r>
          </a:p>
        </p:txBody>
      </p:sp>
      <p:sp>
        <p:nvSpPr>
          <p:cNvPr id="41" name="文本框 40">
            <a:extLst>
              <a:ext uri="{FF2B5EF4-FFF2-40B4-BE49-F238E27FC236}">
                <a16:creationId xmlns:a16="http://schemas.microsoft.com/office/drawing/2014/main" id="{5DBB466C-75F0-801E-2F0D-6D8320372A15}"/>
              </a:ext>
            </a:extLst>
          </p:cNvPr>
          <p:cNvSpPr txBox="1"/>
          <p:nvPr/>
        </p:nvSpPr>
        <p:spPr>
          <a:xfrm>
            <a:off x="7344105" y="374648"/>
            <a:ext cx="1534832"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Experiment</a:t>
            </a:r>
          </a:p>
        </p:txBody>
      </p:sp>
      <p:sp>
        <p:nvSpPr>
          <p:cNvPr id="42" name="文本框 41">
            <a:extLst>
              <a:ext uri="{FF2B5EF4-FFF2-40B4-BE49-F238E27FC236}">
                <a16:creationId xmlns:a16="http://schemas.microsoft.com/office/drawing/2014/main" id="{FA6C6955-2F63-AF72-B865-AAEA43EFC64F}"/>
              </a:ext>
            </a:extLst>
          </p:cNvPr>
          <p:cNvSpPr txBox="1"/>
          <p:nvPr/>
        </p:nvSpPr>
        <p:spPr>
          <a:xfrm>
            <a:off x="9097744" y="358671"/>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Future plans</a:t>
            </a:r>
          </a:p>
        </p:txBody>
      </p:sp>
      <p:sp>
        <p:nvSpPr>
          <p:cNvPr id="43" name="等腰三角形 42">
            <a:extLst>
              <a:ext uri="{FF2B5EF4-FFF2-40B4-BE49-F238E27FC236}">
                <a16:creationId xmlns:a16="http://schemas.microsoft.com/office/drawing/2014/main" id="{7CB67ADE-CEBF-0708-C512-FEA86A26FC55}"/>
              </a:ext>
            </a:extLst>
          </p:cNvPr>
          <p:cNvSpPr/>
          <p:nvPr/>
        </p:nvSpPr>
        <p:spPr>
          <a:xfrm rot="10800000">
            <a:off x="6060196" y="1175657"/>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2" name="文本框 1">
            <a:extLst>
              <a:ext uri="{FF2B5EF4-FFF2-40B4-BE49-F238E27FC236}">
                <a16:creationId xmlns:a16="http://schemas.microsoft.com/office/drawing/2014/main" id="{F42D2D73-22A3-DD6A-866B-88A762A68223}"/>
              </a:ext>
            </a:extLst>
          </p:cNvPr>
          <p:cNvSpPr txBox="1"/>
          <p:nvPr/>
        </p:nvSpPr>
        <p:spPr>
          <a:xfrm>
            <a:off x="441416" y="1221198"/>
            <a:ext cx="6150768" cy="369332"/>
          </a:xfrm>
          <a:prstGeom prst="rect">
            <a:avLst/>
          </a:prstGeom>
          <a:noFill/>
        </p:spPr>
        <p:txBody>
          <a:bodyPr wrap="square">
            <a:spAutoFit/>
          </a:bodyPr>
          <a:lstStyle/>
          <a:p>
            <a:pPr lvl="0" algn="just"/>
            <a:r>
              <a:rPr lang="en-US" altLang="zh-CN" b="1">
                <a:latin typeface="Arial Unicode MS" panose="020B0604020202020204" pitchFamily="34" charset="-122"/>
                <a:ea typeface="Arial Unicode MS" panose="020B0604020202020204" pitchFamily="34" charset="-122"/>
                <a:cs typeface="Arial Unicode MS" panose="020B0604020202020204" pitchFamily="34" charset="-122"/>
              </a:rPr>
              <a:t>Replace and exchange mutation (REM) operator</a:t>
            </a:r>
            <a:endParaRPr lang="en-US" altLang="zh-CN" b="1" dirty="0">
              <a:effectLst/>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文本框 2">
            <a:extLst>
              <a:ext uri="{FF2B5EF4-FFF2-40B4-BE49-F238E27FC236}">
                <a16:creationId xmlns:a16="http://schemas.microsoft.com/office/drawing/2014/main" id="{B114E5AB-C786-CC00-4B14-16EDF74C3B01}"/>
              </a:ext>
            </a:extLst>
          </p:cNvPr>
          <p:cNvSpPr txBox="1"/>
          <p:nvPr/>
        </p:nvSpPr>
        <p:spPr>
          <a:xfrm>
            <a:off x="6842576" y="5331086"/>
            <a:ext cx="4918206" cy="307777"/>
          </a:xfrm>
          <a:prstGeom prst="rect">
            <a:avLst/>
          </a:prstGeom>
          <a:noFill/>
        </p:spPr>
        <p:txBody>
          <a:bodyPr wrap="square" rtlCol="0">
            <a:spAutoFit/>
          </a:bodyPr>
          <a:lstStyle/>
          <a:p>
            <a:r>
              <a:rPr lang="en-US" altLang="zh-CN" sz="1400">
                <a:latin typeface="Arial Unicode MS" panose="020B0604020202020204" pitchFamily="34" charset="-122"/>
                <a:ea typeface="Arial Unicode MS" panose="020B0604020202020204" pitchFamily="34" charset="-122"/>
                <a:cs typeface="Arial Unicode MS" panose="020B0604020202020204" pitchFamily="34" charset="-122"/>
              </a:rPr>
              <a:t>Figure 5. Replace and exchange mutation(REM) operator</a:t>
            </a:r>
            <a:endParaRPr lang="en-US" altLang="zh-CN" sz="1400">
              <a:effectLs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4" name="图片 3">
            <a:extLst>
              <a:ext uri="{FF2B5EF4-FFF2-40B4-BE49-F238E27FC236}">
                <a16:creationId xmlns:a16="http://schemas.microsoft.com/office/drawing/2014/main" id="{F3424195-65E9-2F69-4982-477BAEB1BC93}"/>
              </a:ext>
            </a:extLst>
          </p:cNvPr>
          <p:cNvPicPr>
            <a:picLocks noChangeAspect="1"/>
          </p:cNvPicPr>
          <p:nvPr/>
        </p:nvPicPr>
        <p:blipFill>
          <a:blip r:embed="rId7"/>
          <a:stretch>
            <a:fillRect/>
          </a:stretch>
        </p:blipFill>
        <p:spPr>
          <a:xfrm>
            <a:off x="733803" y="1949111"/>
            <a:ext cx="4657143" cy="3923809"/>
          </a:xfrm>
          <a:prstGeom prst="rect">
            <a:avLst/>
          </a:prstGeom>
        </p:spPr>
      </p:pic>
      <p:pic>
        <p:nvPicPr>
          <p:cNvPr id="6" name="音频 5">
            <a:hlinkClick r:id="" action="ppaction://media"/>
            <a:extLst>
              <a:ext uri="{FF2B5EF4-FFF2-40B4-BE49-F238E27FC236}">
                <a16:creationId xmlns:a16="http://schemas.microsoft.com/office/drawing/2014/main" id="{E344D7F0-9396-0A4A-A8D1-338A4DE9C90E}"/>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90192411"/>
      </p:ext>
    </p:extLst>
  </p:cSld>
  <p:clrMapOvr>
    <a:masterClrMapping/>
  </p:clrMapOvr>
  <mc:AlternateContent xmlns:mc="http://schemas.openxmlformats.org/markup-compatibility/2006">
    <mc:Choice xmlns:p14="http://schemas.microsoft.com/office/powerpoint/2010/main" Requires="p14">
      <p:transition spd="slow" p14:dur="2000" advTm="29372"/>
    </mc:Choice>
    <mc:Fallback>
      <p:transition spd="slow" advTm="29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D331F37D-05AB-4561-A151-7516C5E8757F}"/>
              </a:ext>
            </a:extLst>
          </p:cNvPr>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8" name="灯片编号占位符 2">
            <a:extLst>
              <a:ext uri="{FF2B5EF4-FFF2-40B4-BE49-F238E27FC236}">
                <a16:creationId xmlns:a16="http://schemas.microsoft.com/office/drawing/2014/main" id="{8D39EC46-8A20-B614-8E06-A7B3AA90D1C2}"/>
              </a:ext>
            </a:extLst>
          </p:cNvPr>
          <p:cNvSpPr txBox="1">
            <a:spLocks/>
          </p:cNvSpPr>
          <p:nvPr/>
        </p:nvSpPr>
        <p:spPr>
          <a:xfrm>
            <a:off x="11504085" y="6546851"/>
            <a:ext cx="529167" cy="2508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2A7D22B-8511-4936-B7F9-1A848A7C6D5C}" type="slidenum">
              <a:rPr lang="zh-CN" altLang="en-US" smtClean="0"/>
              <a:pPr>
                <a:defRPr/>
              </a:pPr>
              <a:t>15</a:t>
            </a:fld>
            <a:endParaRPr lang="zh-CN" altLang="en-US"/>
          </a:p>
        </p:txBody>
      </p:sp>
      <p:sp>
        <p:nvSpPr>
          <p:cNvPr id="40" name="文本框 39">
            <a:extLst>
              <a:ext uri="{FF2B5EF4-FFF2-40B4-BE49-F238E27FC236}">
                <a16:creationId xmlns:a16="http://schemas.microsoft.com/office/drawing/2014/main" id="{60601A60-85B6-7EFD-E41A-2B82EFF62FBC}"/>
              </a:ext>
            </a:extLst>
          </p:cNvPr>
          <p:cNvSpPr txBox="1"/>
          <p:nvPr/>
        </p:nvSpPr>
        <p:spPr>
          <a:xfrm>
            <a:off x="361009" y="5335088"/>
            <a:ext cx="5446959" cy="523220"/>
          </a:xfrm>
          <a:prstGeom prst="rect">
            <a:avLst/>
          </a:prstGeom>
          <a:noFill/>
        </p:spPr>
        <p:txBody>
          <a:bodyPr wrap="square">
            <a:spAutoFit/>
          </a:bodyPr>
          <a:lstStyle/>
          <a:p>
            <a:pPr algn="ctr"/>
            <a:r>
              <a:rPr lang="en-US" altLang="zh-CN" sz="1400">
                <a:latin typeface="Arial Unicode MS" panose="020B0604020202020204" pitchFamily="34" charset="-122"/>
                <a:ea typeface="Arial Unicode MS" panose="020B0604020202020204" pitchFamily="34" charset="-122"/>
                <a:cs typeface="Arial Unicode MS" panose="020B0604020202020204" pitchFamily="34" charset="-122"/>
              </a:rPr>
              <a:t>Figure 6. </a:t>
            </a:r>
            <a:r>
              <a:rPr lang="en-US" altLang="zh-CN" sz="1400">
                <a:effectLst/>
                <a:latin typeface="Arial Unicode MS" panose="020B0604020202020204" pitchFamily="34" charset="-122"/>
                <a:ea typeface="Arial Unicode MS" panose="020B0604020202020204" pitchFamily="34" charset="-122"/>
                <a:cs typeface="Arial Unicode MS" panose="020B0604020202020204" pitchFamily="34" charset="-122"/>
              </a:rPr>
              <a:t>Trend of total cost of 20 EVs by CFGA, NES and CFGA-NES under the small-scale case</a:t>
            </a:r>
            <a:endParaRPr lang="zh-CN" altLang="en-US" sz="14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1" name="文本框 40">
            <a:extLst>
              <a:ext uri="{FF2B5EF4-FFF2-40B4-BE49-F238E27FC236}">
                <a16:creationId xmlns:a16="http://schemas.microsoft.com/office/drawing/2014/main" id="{60662A9C-12E9-A0A8-DDE8-A574449076DB}"/>
              </a:ext>
            </a:extLst>
          </p:cNvPr>
          <p:cNvSpPr txBox="1"/>
          <p:nvPr/>
        </p:nvSpPr>
        <p:spPr>
          <a:xfrm>
            <a:off x="6673536" y="6285241"/>
            <a:ext cx="4410801" cy="523220"/>
          </a:xfrm>
          <a:prstGeom prst="rect">
            <a:avLst/>
          </a:prstGeom>
          <a:noFill/>
        </p:spPr>
        <p:txBody>
          <a:bodyPr wrap="square">
            <a:spAutoFit/>
          </a:bodyPr>
          <a:lstStyle/>
          <a:p>
            <a:pPr algn="ctr"/>
            <a:r>
              <a:rPr lang="en-US" altLang="zh-CN" sz="1400">
                <a:latin typeface="Arial Unicode MS" panose="020B0604020202020204" pitchFamily="34" charset="-122"/>
                <a:ea typeface="Arial Unicode MS" panose="020B0604020202020204" pitchFamily="34" charset="-122"/>
                <a:cs typeface="Arial Unicode MS" panose="020B0604020202020204" pitchFamily="34" charset="-122"/>
              </a:rPr>
              <a:t>Figure 8. </a:t>
            </a:r>
            <a:r>
              <a:rPr lang="en-US" altLang="zh-CN" sz="1400">
                <a:effectLst/>
                <a:latin typeface="Arial Unicode MS" panose="020B0604020202020204" pitchFamily="34" charset="-122"/>
                <a:ea typeface="Arial Unicode MS" panose="020B0604020202020204" pitchFamily="34" charset="-122"/>
                <a:cs typeface="Arial Unicode MS" panose="020B0604020202020204" pitchFamily="34" charset="-122"/>
              </a:rPr>
              <a:t>BSSs selection of 20 EVs by CFGA, NES and CFGA-NES under the small-scale case</a:t>
            </a:r>
            <a:endParaRPr lang="zh-CN" altLang="en-US" sz="14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2" name="文本框 41">
            <a:extLst>
              <a:ext uri="{FF2B5EF4-FFF2-40B4-BE49-F238E27FC236}">
                <a16:creationId xmlns:a16="http://schemas.microsoft.com/office/drawing/2014/main" id="{56740B70-6AC2-47BB-8EAB-C443A1D64ACD}"/>
              </a:ext>
            </a:extLst>
          </p:cNvPr>
          <p:cNvSpPr txBox="1"/>
          <p:nvPr/>
        </p:nvSpPr>
        <p:spPr>
          <a:xfrm>
            <a:off x="6722237" y="3573122"/>
            <a:ext cx="4508200" cy="523220"/>
          </a:xfrm>
          <a:prstGeom prst="rect">
            <a:avLst/>
          </a:prstGeom>
          <a:noFill/>
        </p:spPr>
        <p:txBody>
          <a:bodyPr wrap="square">
            <a:spAutoFit/>
          </a:bodyPr>
          <a:lstStyle/>
          <a:p>
            <a:pPr algn="ctr"/>
            <a:r>
              <a:rPr lang="en-US" altLang="zh-CN" sz="1400">
                <a:latin typeface="Arial Unicode MS" panose="020B0604020202020204" pitchFamily="34" charset="-122"/>
                <a:ea typeface="Arial Unicode MS" panose="020B0604020202020204" pitchFamily="34" charset="-122"/>
                <a:cs typeface="Arial Unicode MS" panose="020B0604020202020204" pitchFamily="34" charset="-122"/>
              </a:rPr>
              <a:t>Figure 7. </a:t>
            </a:r>
            <a:r>
              <a:rPr lang="en-US" altLang="zh-CN" sz="1400">
                <a:effectLst/>
                <a:latin typeface="Arial Unicode MS" panose="020B0604020202020204" pitchFamily="34" charset="-122"/>
                <a:ea typeface="Arial Unicode MS" panose="020B0604020202020204" pitchFamily="34" charset="-122"/>
                <a:cs typeface="Arial Unicode MS" panose="020B0604020202020204" pitchFamily="34" charset="-122"/>
              </a:rPr>
              <a:t>Cost of 20 EVs by CFGA, NES and CFGA-NES under the small-scale case.</a:t>
            </a:r>
            <a:endParaRPr lang="zh-CN" altLang="en-US" sz="140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43" name="图形 21">
            <a:extLst>
              <a:ext uri="{FF2B5EF4-FFF2-40B4-BE49-F238E27FC236}">
                <a16:creationId xmlns:a16="http://schemas.microsoft.com/office/drawing/2014/main" id="{7C5FE4C2-3D06-CAB2-BE5F-5CBC52376D2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22237" y="4078568"/>
            <a:ext cx="4410800" cy="2205400"/>
          </a:xfrm>
          <a:prstGeom prst="rect">
            <a:avLst/>
          </a:prstGeom>
        </p:spPr>
      </p:pic>
      <p:pic>
        <p:nvPicPr>
          <p:cNvPr id="44" name="图形 23">
            <a:extLst>
              <a:ext uri="{FF2B5EF4-FFF2-40B4-BE49-F238E27FC236}">
                <a16:creationId xmlns:a16="http://schemas.microsoft.com/office/drawing/2014/main" id="{8D9077DE-F6F6-6235-9C52-899A1454C03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24837" y="1305307"/>
            <a:ext cx="4508200" cy="2254100"/>
          </a:xfrm>
          <a:prstGeom prst="rect">
            <a:avLst/>
          </a:prstGeom>
        </p:spPr>
      </p:pic>
      <p:pic>
        <p:nvPicPr>
          <p:cNvPr id="45" name="图形 2">
            <a:extLst>
              <a:ext uri="{FF2B5EF4-FFF2-40B4-BE49-F238E27FC236}">
                <a16:creationId xmlns:a16="http://schemas.microsoft.com/office/drawing/2014/main" id="{CA3E2F2E-13BC-7E8D-62EB-8ECD8D7EBC7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664" y="2865981"/>
            <a:ext cx="4920395" cy="2460723"/>
          </a:xfrm>
          <a:prstGeom prst="rect">
            <a:avLst/>
          </a:prstGeom>
        </p:spPr>
      </p:pic>
      <p:sp>
        <p:nvSpPr>
          <p:cNvPr id="47" name="文本框 46">
            <a:extLst>
              <a:ext uri="{FF2B5EF4-FFF2-40B4-BE49-F238E27FC236}">
                <a16:creationId xmlns:a16="http://schemas.microsoft.com/office/drawing/2014/main" id="{F04C0D56-5B7C-1024-D206-F75E68B5C4B6}"/>
              </a:ext>
            </a:extLst>
          </p:cNvPr>
          <p:cNvSpPr txBox="1"/>
          <p:nvPr/>
        </p:nvSpPr>
        <p:spPr>
          <a:xfrm>
            <a:off x="861847" y="374648"/>
            <a:ext cx="1645859" cy="369332"/>
          </a:xfrm>
          <a:prstGeom prst="rect">
            <a:avLst/>
          </a:prstGeom>
          <a:noFill/>
        </p:spPr>
        <p:txBody>
          <a:bodyPr wrap="square" rtlCol="0">
            <a:spAutoFit/>
          </a:bodyPr>
          <a:lstStyle/>
          <a:p>
            <a:r>
              <a:rPr lang="en-US" altLang="zh-CN" dirty="0">
                <a:solidFill>
                  <a:schemeClr val="bg1">
                    <a:lumMod val="75000"/>
                  </a:schemeClr>
                </a:solidFill>
                <a:latin typeface="微软雅黑" panose="020B0503020204020204" pitchFamily="34" charset="-122"/>
                <a:ea typeface="微软雅黑" panose="020B0503020204020204" pitchFamily="34" charset="-122"/>
              </a:rPr>
              <a:t>Introduction</a:t>
            </a:r>
          </a:p>
        </p:txBody>
      </p:sp>
      <p:sp>
        <p:nvSpPr>
          <p:cNvPr id="48" name="文本框 47">
            <a:extLst>
              <a:ext uri="{FF2B5EF4-FFF2-40B4-BE49-F238E27FC236}">
                <a16:creationId xmlns:a16="http://schemas.microsoft.com/office/drawing/2014/main" id="{A0814400-B932-02F3-E4D1-B2533824CBA6}"/>
              </a:ext>
            </a:extLst>
          </p:cNvPr>
          <p:cNvSpPr txBox="1"/>
          <p:nvPr/>
        </p:nvSpPr>
        <p:spPr>
          <a:xfrm>
            <a:off x="2726513" y="374648"/>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Background</a:t>
            </a:r>
          </a:p>
        </p:txBody>
      </p:sp>
      <p:sp>
        <p:nvSpPr>
          <p:cNvPr id="49" name="文本框 48">
            <a:extLst>
              <a:ext uri="{FF2B5EF4-FFF2-40B4-BE49-F238E27FC236}">
                <a16:creationId xmlns:a16="http://schemas.microsoft.com/office/drawing/2014/main" id="{0D7A85CA-C5B8-DC79-C064-6641F822174B}"/>
              </a:ext>
            </a:extLst>
          </p:cNvPr>
          <p:cNvSpPr txBox="1"/>
          <p:nvPr/>
        </p:nvSpPr>
        <p:spPr>
          <a:xfrm>
            <a:off x="5285511" y="358671"/>
            <a:ext cx="1839787"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Algorithm</a:t>
            </a:r>
          </a:p>
        </p:txBody>
      </p:sp>
      <p:sp>
        <p:nvSpPr>
          <p:cNvPr id="50" name="文本框 49">
            <a:extLst>
              <a:ext uri="{FF2B5EF4-FFF2-40B4-BE49-F238E27FC236}">
                <a16:creationId xmlns:a16="http://schemas.microsoft.com/office/drawing/2014/main" id="{72FDEB33-4BDD-B56C-BD5D-A559221687B6}"/>
              </a:ext>
            </a:extLst>
          </p:cNvPr>
          <p:cNvSpPr txBox="1"/>
          <p:nvPr/>
        </p:nvSpPr>
        <p:spPr>
          <a:xfrm>
            <a:off x="7344105" y="374648"/>
            <a:ext cx="1534832" cy="369332"/>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Experiment</a:t>
            </a:r>
          </a:p>
        </p:txBody>
      </p:sp>
      <p:sp>
        <p:nvSpPr>
          <p:cNvPr id="51" name="文本框 50">
            <a:extLst>
              <a:ext uri="{FF2B5EF4-FFF2-40B4-BE49-F238E27FC236}">
                <a16:creationId xmlns:a16="http://schemas.microsoft.com/office/drawing/2014/main" id="{A34088B7-7576-BEA3-4D22-924D8DA36BAA}"/>
              </a:ext>
            </a:extLst>
          </p:cNvPr>
          <p:cNvSpPr txBox="1"/>
          <p:nvPr/>
        </p:nvSpPr>
        <p:spPr>
          <a:xfrm>
            <a:off x="9097744" y="358671"/>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Future plans</a:t>
            </a:r>
          </a:p>
        </p:txBody>
      </p:sp>
      <p:sp>
        <p:nvSpPr>
          <p:cNvPr id="17" name="等腰三角形 16">
            <a:extLst>
              <a:ext uri="{FF2B5EF4-FFF2-40B4-BE49-F238E27FC236}">
                <a16:creationId xmlns:a16="http://schemas.microsoft.com/office/drawing/2014/main" id="{0FE9D883-532B-4CF0-905F-C478BDF664C5}"/>
              </a:ext>
            </a:extLst>
          </p:cNvPr>
          <p:cNvSpPr/>
          <p:nvPr/>
        </p:nvSpPr>
        <p:spPr>
          <a:xfrm rot="10800000">
            <a:off x="796582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2" name="文本框 1">
            <a:extLst>
              <a:ext uri="{FF2B5EF4-FFF2-40B4-BE49-F238E27FC236}">
                <a16:creationId xmlns:a16="http://schemas.microsoft.com/office/drawing/2014/main" id="{8224A587-4672-B927-25B0-03512D42B099}"/>
              </a:ext>
            </a:extLst>
          </p:cNvPr>
          <p:cNvSpPr txBox="1"/>
          <p:nvPr/>
        </p:nvSpPr>
        <p:spPr>
          <a:xfrm>
            <a:off x="441416" y="1221198"/>
            <a:ext cx="6150768" cy="369332"/>
          </a:xfrm>
          <a:prstGeom prst="rect">
            <a:avLst/>
          </a:prstGeom>
          <a:noFill/>
        </p:spPr>
        <p:txBody>
          <a:bodyPr wrap="square">
            <a:spAutoFit/>
          </a:bodyPr>
          <a:lstStyle/>
          <a:p>
            <a:r>
              <a:rPr lang="en-US" altLang="zh-CN" sz="1800" b="1">
                <a:latin typeface="Arial Unicode MS" panose="020B0604020202020204" pitchFamily="34" charset="-122"/>
                <a:ea typeface="Arial Unicode MS" panose="020B0604020202020204" pitchFamily="34" charset="-122"/>
                <a:cs typeface="Arial Unicode MS" panose="020B0604020202020204" pitchFamily="34" charset="-122"/>
              </a:rPr>
              <a:t>Small-Scale Case -20 EVs and 5 BSSs</a:t>
            </a:r>
            <a:endParaRPr lang="zh-CN" altLang="en-US" sz="18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9" name="音频 8">
            <a:hlinkClick r:id="" action="ppaction://media"/>
            <a:extLst>
              <a:ext uri="{FF2B5EF4-FFF2-40B4-BE49-F238E27FC236}">
                <a16:creationId xmlns:a16="http://schemas.microsoft.com/office/drawing/2014/main" id="{99B426A4-72C0-C008-4A0B-940E1638B879}"/>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1926620"/>
      </p:ext>
    </p:extLst>
  </p:cSld>
  <p:clrMapOvr>
    <a:masterClrMapping/>
  </p:clrMapOvr>
  <mc:AlternateContent xmlns:mc="http://schemas.openxmlformats.org/markup-compatibility/2006">
    <mc:Choice xmlns:p14="http://schemas.microsoft.com/office/powerpoint/2010/main" Requires="p14">
      <p:transition spd="slow" p14:dur="2000" advTm="131932"/>
    </mc:Choice>
    <mc:Fallback>
      <p:transition spd="slow" advTm="131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E22D7DB-86D1-4F72-9D9F-5F7F5FB098D0}"/>
              </a:ext>
            </a:extLst>
          </p:cNvPr>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 name="灯片编号占位符 2">
            <a:extLst>
              <a:ext uri="{FF2B5EF4-FFF2-40B4-BE49-F238E27FC236}">
                <a16:creationId xmlns:a16="http://schemas.microsoft.com/office/drawing/2014/main" id="{D5DD4E3A-FD17-133F-4617-9B56F2465E43}"/>
              </a:ext>
            </a:extLst>
          </p:cNvPr>
          <p:cNvSpPr txBox="1">
            <a:spLocks/>
          </p:cNvSpPr>
          <p:nvPr/>
        </p:nvSpPr>
        <p:spPr>
          <a:xfrm>
            <a:off x="11504085" y="6546851"/>
            <a:ext cx="529167" cy="2508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2A7D22B-8511-4936-B7F9-1A848A7C6D5C}" type="slidenum">
              <a:rPr lang="zh-CN" altLang="en-US" smtClean="0"/>
              <a:pPr>
                <a:defRPr/>
              </a:pPr>
              <a:t>16</a:t>
            </a:fld>
            <a:endParaRPr lang="zh-CN" altLang="en-US"/>
          </a:p>
        </p:txBody>
      </p:sp>
      <p:sp>
        <p:nvSpPr>
          <p:cNvPr id="23" name="文本框 22">
            <a:extLst>
              <a:ext uri="{FF2B5EF4-FFF2-40B4-BE49-F238E27FC236}">
                <a16:creationId xmlns:a16="http://schemas.microsoft.com/office/drawing/2014/main" id="{6E0E6409-8484-59CC-D1A7-349E81A64C55}"/>
              </a:ext>
            </a:extLst>
          </p:cNvPr>
          <p:cNvSpPr txBox="1"/>
          <p:nvPr/>
        </p:nvSpPr>
        <p:spPr>
          <a:xfrm>
            <a:off x="6049744" y="6334779"/>
            <a:ext cx="6096000" cy="523220"/>
          </a:xfrm>
          <a:prstGeom prst="rect">
            <a:avLst/>
          </a:prstGeom>
          <a:noFill/>
        </p:spPr>
        <p:txBody>
          <a:bodyPr wrap="square">
            <a:spAutoFit/>
          </a:bodyPr>
          <a:lstStyle/>
          <a:p>
            <a:pPr algn="ctr"/>
            <a:r>
              <a:rPr lang="en-US" altLang="zh-CN" sz="1400">
                <a:latin typeface="Arial Unicode MS" panose="020B0604020202020204" pitchFamily="34" charset="-122"/>
                <a:ea typeface="Arial Unicode MS" panose="020B0604020202020204" pitchFamily="34" charset="-122"/>
                <a:cs typeface="Arial Unicode MS" panose="020B0604020202020204" pitchFamily="34" charset="-122"/>
              </a:rPr>
              <a:t>Figure 11. </a:t>
            </a:r>
            <a:r>
              <a:rPr lang="en-US" altLang="zh-CN" sz="1400">
                <a:effectLst/>
                <a:latin typeface="Arial Unicode MS" panose="020B0604020202020204" pitchFamily="34" charset="-122"/>
                <a:ea typeface="Arial Unicode MS" panose="020B0604020202020204" pitchFamily="34" charset="-122"/>
                <a:cs typeface="Arial Unicode MS" panose="020B0604020202020204" pitchFamily="34" charset="-122"/>
              </a:rPr>
              <a:t>BSSs selection of 120 EVs by CFGA, NES and CFGA-NES under the large -scale case.</a:t>
            </a:r>
            <a:endParaRPr lang="zh-CN" altLang="en-US" sz="14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4" name="文本框 23">
            <a:extLst>
              <a:ext uri="{FF2B5EF4-FFF2-40B4-BE49-F238E27FC236}">
                <a16:creationId xmlns:a16="http://schemas.microsoft.com/office/drawing/2014/main" id="{248B43B6-5093-0CBC-2421-E5E658A432C5}"/>
              </a:ext>
            </a:extLst>
          </p:cNvPr>
          <p:cNvSpPr txBox="1"/>
          <p:nvPr/>
        </p:nvSpPr>
        <p:spPr>
          <a:xfrm>
            <a:off x="6375674" y="3573029"/>
            <a:ext cx="5392420" cy="523220"/>
          </a:xfrm>
          <a:prstGeom prst="rect">
            <a:avLst/>
          </a:prstGeom>
          <a:noFill/>
        </p:spPr>
        <p:txBody>
          <a:bodyPr wrap="square">
            <a:spAutoFit/>
          </a:bodyPr>
          <a:lstStyle/>
          <a:p>
            <a:pPr algn="ctr"/>
            <a:r>
              <a:rPr lang="en-US" altLang="zh-CN" sz="1400">
                <a:latin typeface="Arial Unicode MS" panose="020B0604020202020204" pitchFamily="34" charset="-122"/>
                <a:ea typeface="Arial Unicode MS" panose="020B0604020202020204" pitchFamily="34" charset="-122"/>
                <a:cs typeface="Arial Unicode MS" panose="020B0604020202020204" pitchFamily="34" charset="-122"/>
              </a:rPr>
              <a:t>Figure10. </a:t>
            </a:r>
            <a:r>
              <a:rPr lang="en-US" altLang="zh-CN" sz="1400">
                <a:effectLst/>
                <a:latin typeface="Arial Unicode MS" panose="020B0604020202020204" pitchFamily="34" charset="-122"/>
                <a:ea typeface="Arial Unicode MS" panose="020B0604020202020204" pitchFamily="34" charset="-122"/>
                <a:cs typeface="Arial Unicode MS" panose="020B0604020202020204" pitchFamily="34" charset="-122"/>
              </a:rPr>
              <a:t>Cost of 120 EVs by CFGA, NES and CFGA-NES under the large-scale case.</a:t>
            </a:r>
            <a:endParaRPr lang="zh-CN" altLang="en-US" sz="140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25" name="图形 4">
            <a:extLst>
              <a:ext uri="{FF2B5EF4-FFF2-40B4-BE49-F238E27FC236}">
                <a16:creationId xmlns:a16="http://schemas.microsoft.com/office/drawing/2014/main" id="{4DC9B0C9-1D91-EDFA-648D-93F76CC291B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75366" y="4044187"/>
            <a:ext cx="4612841" cy="2306914"/>
          </a:xfrm>
          <a:prstGeom prst="rect">
            <a:avLst/>
          </a:prstGeom>
        </p:spPr>
      </p:pic>
      <p:pic>
        <p:nvPicPr>
          <p:cNvPr id="26" name="图形 22">
            <a:extLst>
              <a:ext uri="{FF2B5EF4-FFF2-40B4-BE49-F238E27FC236}">
                <a16:creationId xmlns:a16="http://schemas.microsoft.com/office/drawing/2014/main" id="{25798527-9371-6149-6A39-A80FFCECCC9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75674" y="1257425"/>
            <a:ext cx="4723585" cy="2361793"/>
          </a:xfrm>
          <a:prstGeom prst="rect">
            <a:avLst/>
          </a:prstGeom>
        </p:spPr>
      </p:pic>
      <p:sp>
        <p:nvSpPr>
          <p:cNvPr id="28" name="文本框 27">
            <a:extLst>
              <a:ext uri="{FF2B5EF4-FFF2-40B4-BE49-F238E27FC236}">
                <a16:creationId xmlns:a16="http://schemas.microsoft.com/office/drawing/2014/main" id="{4743FFBA-BAD8-A6AA-F591-C3935906AF1B}"/>
              </a:ext>
            </a:extLst>
          </p:cNvPr>
          <p:cNvSpPr txBox="1"/>
          <p:nvPr/>
        </p:nvSpPr>
        <p:spPr>
          <a:xfrm>
            <a:off x="861847" y="374648"/>
            <a:ext cx="1645859" cy="369332"/>
          </a:xfrm>
          <a:prstGeom prst="rect">
            <a:avLst/>
          </a:prstGeom>
          <a:noFill/>
        </p:spPr>
        <p:txBody>
          <a:bodyPr wrap="square" rtlCol="0">
            <a:spAutoFit/>
          </a:bodyPr>
          <a:lstStyle/>
          <a:p>
            <a:r>
              <a:rPr lang="en-US" altLang="zh-CN" dirty="0">
                <a:solidFill>
                  <a:schemeClr val="bg1">
                    <a:lumMod val="75000"/>
                  </a:schemeClr>
                </a:solidFill>
                <a:latin typeface="微软雅黑" panose="020B0503020204020204" pitchFamily="34" charset="-122"/>
                <a:ea typeface="微软雅黑" panose="020B0503020204020204" pitchFamily="34" charset="-122"/>
              </a:rPr>
              <a:t>Introduction</a:t>
            </a:r>
          </a:p>
        </p:txBody>
      </p:sp>
      <p:sp>
        <p:nvSpPr>
          <p:cNvPr id="29" name="文本框 28">
            <a:extLst>
              <a:ext uri="{FF2B5EF4-FFF2-40B4-BE49-F238E27FC236}">
                <a16:creationId xmlns:a16="http://schemas.microsoft.com/office/drawing/2014/main" id="{8962953E-6C73-1FB0-0551-FDC6CFD5E009}"/>
              </a:ext>
            </a:extLst>
          </p:cNvPr>
          <p:cNvSpPr txBox="1"/>
          <p:nvPr/>
        </p:nvSpPr>
        <p:spPr>
          <a:xfrm>
            <a:off x="2726513" y="374648"/>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Background</a:t>
            </a:r>
          </a:p>
        </p:txBody>
      </p:sp>
      <p:sp>
        <p:nvSpPr>
          <p:cNvPr id="30" name="文本框 29">
            <a:extLst>
              <a:ext uri="{FF2B5EF4-FFF2-40B4-BE49-F238E27FC236}">
                <a16:creationId xmlns:a16="http://schemas.microsoft.com/office/drawing/2014/main" id="{40192D31-D694-9E7C-5218-88E03923A022}"/>
              </a:ext>
            </a:extLst>
          </p:cNvPr>
          <p:cNvSpPr txBox="1"/>
          <p:nvPr/>
        </p:nvSpPr>
        <p:spPr>
          <a:xfrm>
            <a:off x="5285511" y="358671"/>
            <a:ext cx="1839787"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Algorithm</a:t>
            </a:r>
          </a:p>
        </p:txBody>
      </p:sp>
      <p:sp>
        <p:nvSpPr>
          <p:cNvPr id="31" name="文本框 30">
            <a:extLst>
              <a:ext uri="{FF2B5EF4-FFF2-40B4-BE49-F238E27FC236}">
                <a16:creationId xmlns:a16="http://schemas.microsoft.com/office/drawing/2014/main" id="{56A7955F-746C-A875-5BB4-5BC3CCC80D40}"/>
              </a:ext>
            </a:extLst>
          </p:cNvPr>
          <p:cNvSpPr txBox="1"/>
          <p:nvPr/>
        </p:nvSpPr>
        <p:spPr>
          <a:xfrm>
            <a:off x="7344105" y="374648"/>
            <a:ext cx="1534832" cy="369332"/>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Experiment</a:t>
            </a:r>
          </a:p>
        </p:txBody>
      </p:sp>
      <p:sp>
        <p:nvSpPr>
          <p:cNvPr id="32" name="文本框 31">
            <a:extLst>
              <a:ext uri="{FF2B5EF4-FFF2-40B4-BE49-F238E27FC236}">
                <a16:creationId xmlns:a16="http://schemas.microsoft.com/office/drawing/2014/main" id="{052C3719-6E57-E3B6-7B18-3C1D6682CC50}"/>
              </a:ext>
            </a:extLst>
          </p:cNvPr>
          <p:cNvSpPr txBox="1"/>
          <p:nvPr/>
        </p:nvSpPr>
        <p:spPr>
          <a:xfrm>
            <a:off x="9097744" y="358671"/>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Future plans</a:t>
            </a:r>
          </a:p>
        </p:txBody>
      </p:sp>
      <p:sp>
        <p:nvSpPr>
          <p:cNvPr id="19" name="等腰三角形 18">
            <a:extLst>
              <a:ext uri="{FF2B5EF4-FFF2-40B4-BE49-F238E27FC236}">
                <a16:creationId xmlns:a16="http://schemas.microsoft.com/office/drawing/2014/main" id="{AA9D1473-7495-9356-D613-4112805A26D0}"/>
              </a:ext>
            </a:extLst>
          </p:cNvPr>
          <p:cNvSpPr/>
          <p:nvPr/>
        </p:nvSpPr>
        <p:spPr>
          <a:xfrm rot="10800000">
            <a:off x="796582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2" name="文本框 1">
            <a:extLst>
              <a:ext uri="{FF2B5EF4-FFF2-40B4-BE49-F238E27FC236}">
                <a16:creationId xmlns:a16="http://schemas.microsoft.com/office/drawing/2014/main" id="{370D32D3-6AEB-72ED-E11B-55F42F2EB699}"/>
              </a:ext>
            </a:extLst>
          </p:cNvPr>
          <p:cNvSpPr txBox="1"/>
          <p:nvPr/>
        </p:nvSpPr>
        <p:spPr>
          <a:xfrm>
            <a:off x="441416" y="1221198"/>
            <a:ext cx="6150768" cy="369332"/>
          </a:xfrm>
          <a:prstGeom prst="rect">
            <a:avLst/>
          </a:prstGeom>
          <a:noFill/>
        </p:spPr>
        <p:txBody>
          <a:bodyPr wrap="square">
            <a:spAutoFit/>
          </a:bodyPr>
          <a:lstStyle/>
          <a:p>
            <a:r>
              <a:rPr lang="en-US" altLang="zh-CN" sz="1800" b="1">
                <a:latin typeface="Arial Unicode MS" panose="020B0604020202020204" pitchFamily="34" charset="-122"/>
                <a:ea typeface="Arial Unicode MS" panose="020B0604020202020204" pitchFamily="34" charset="-122"/>
                <a:cs typeface="Arial Unicode MS" panose="020B0604020202020204" pitchFamily="34" charset="-122"/>
              </a:rPr>
              <a:t>Large-Scale Case -120 EVs and 15 BSSs</a:t>
            </a:r>
            <a:endParaRPr lang="zh-CN" altLang="en-US" sz="18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文本框 2">
            <a:extLst>
              <a:ext uri="{FF2B5EF4-FFF2-40B4-BE49-F238E27FC236}">
                <a16:creationId xmlns:a16="http://schemas.microsoft.com/office/drawing/2014/main" id="{6F4260B3-0EB1-2333-A30B-CE1FCD733CA1}"/>
              </a:ext>
            </a:extLst>
          </p:cNvPr>
          <p:cNvSpPr txBox="1"/>
          <p:nvPr/>
        </p:nvSpPr>
        <p:spPr>
          <a:xfrm>
            <a:off x="263352" y="5375192"/>
            <a:ext cx="5446959" cy="523220"/>
          </a:xfrm>
          <a:prstGeom prst="rect">
            <a:avLst/>
          </a:prstGeom>
          <a:noFill/>
        </p:spPr>
        <p:txBody>
          <a:bodyPr wrap="square">
            <a:spAutoFit/>
          </a:bodyPr>
          <a:lstStyle/>
          <a:p>
            <a:pPr algn="ctr"/>
            <a:r>
              <a:rPr lang="en-US" altLang="zh-CN" sz="1400">
                <a:latin typeface="Arial Unicode MS" panose="020B0604020202020204" pitchFamily="34" charset="-122"/>
                <a:ea typeface="Arial Unicode MS" panose="020B0604020202020204" pitchFamily="34" charset="-122"/>
                <a:cs typeface="Arial Unicode MS" panose="020B0604020202020204" pitchFamily="34" charset="-122"/>
              </a:rPr>
              <a:t>Figure 9. </a:t>
            </a:r>
            <a:r>
              <a:rPr lang="en-US" altLang="zh-CN" sz="1400">
                <a:effectLst/>
                <a:latin typeface="Arial Unicode MS" panose="020B0604020202020204" pitchFamily="34" charset="-122"/>
                <a:ea typeface="Arial Unicode MS" panose="020B0604020202020204" pitchFamily="34" charset="-122"/>
                <a:cs typeface="Arial Unicode MS" panose="020B0604020202020204" pitchFamily="34" charset="-122"/>
              </a:rPr>
              <a:t>Trend of total cost of 120 EVs by CFGA, NES and CFGA-NES under the large-scale case.</a:t>
            </a:r>
            <a:endParaRPr lang="zh-CN" altLang="en-US" sz="140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4" name="图形 3">
            <a:extLst>
              <a:ext uri="{FF2B5EF4-FFF2-40B4-BE49-F238E27FC236}">
                <a16:creationId xmlns:a16="http://schemas.microsoft.com/office/drawing/2014/main" id="{E4433ECF-621A-37AA-6617-D68848EEC5C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4490" r="8596"/>
          <a:stretch>
            <a:fillRect/>
          </a:stretch>
        </p:blipFill>
        <p:spPr>
          <a:xfrm>
            <a:off x="380466" y="2334722"/>
            <a:ext cx="5212730" cy="2999834"/>
          </a:xfrm>
          <a:prstGeom prst="rect">
            <a:avLst/>
          </a:prstGeom>
        </p:spPr>
      </p:pic>
      <p:pic>
        <p:nvPicPr>
          <p:cNvPr id="7" name="音频 6">
            <a:hlinkClick r:id="" action="ppaction://media"/>
            <a:extLst>
              <a:ext uri="{FF2B5EF4-FFF2-40B4-BE49-F238E27FC236}">
                <a16:creationId xmlns:a16="http://schemas.microsoft.com/office/drawing/2014/main" id="{1F9043B8-4A02-1C9A-8CDB-8FEADDF4C493}"/>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63447115"/>
      </p:ext>
    </p:extLst>
  </p:cSld>
  <p:clrMapOvr>
    <a:masterClrMapping/>
  </p:clrMapOvr>
  <mc:AlternateContent xmlns:mc="http://schemas.openxmlformats.org/markup-compatibility/2006">
    <mc:Choice xmlns:p14="http://schemas.microsoft.com/office/powerpoint/2010/main" Requires="p14">
      <p:transition spd="slow" p14:dur="2000" advTm="22470"/>
    </mc:Choice>
    <mc:Fallback>
      <p:transition spd="slow" advTm="22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等腰三角形 8"/>
          <p:cNvSpPr/>
          <p:nvPr/>
        </p:nvSpPr>
        <p:spPr>
          <a:xfrm rot="10800000">
            <a:off x="796582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17" name="矩形 16">
            <a:extLst>
              <a:ext uri="{FF2B5EF4-FFF2-40B4-BE49-F238E27FC236}">
                <a16:creationId xmlns:a16="http://schemas.microsoft.com/office/drawing/2014/main" id="{D8D4943A-F811-43E0-AF20-434A0AD320EA}"/>
              </a:ext>
            </a:extLst>
          </p:cNvPr>
          <p:cNvSpPr/>
          <p:nvPr/>
        </p:nvSpPr>
        <p:spPr>
          <a:xfrm>
            <a:off x="-9668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 name="灯片编号占位符 2">
            <a:extLst>
              <a:ext uri="{FF2B5EF4-FFF2-40B4-BE49-F238E27FC236}">
                <a16:creationId xmlns:a16="http://schemas.microsoft.com/office/drawing/2014/main" id="{326FEA72-0CD6-01C2-7D47-212F18335B5E}"/>
              </a:ext>
            </a:extLst>
          </p:cNvPr>
          <p:cNvSpPr txBox="1">
            <a:spLocks/>
          </p:cNvSpPr>
          <p:nvPr/>
        </p:nvSpPr>
        <p:spPr>
          <a:xfrm>
            <a:off x="11504085" y="6546851"/>
            <a:ext cx="529167" cy="2508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2A7D22B-8511-4936-B7F9-1A848A7C6D5C}" type="slidenum">
              <a:rPr lang="zh-CN" altLang="en-US" smtClean="0"/>
              <a:pPr>
                <a:defRPr/>
              </a:pPr>
              <a:t>17</a:t>
            </a:fld>
            <a:endParaRPr lang="zh-CN" altLang="en-US"/>
          </a:p>
        </p:txBody>
      </p:sp>
      <p:graphicFrame>
        <p:nvGraphicFramePr>
          <p:cNvPr id="13" name="表格 12">
            <a:extLst>
              <a:ext uri="{FF2B5EF4-FFF2-40B4-BE49-F238E27FC236}">
                <a16:creationId xmlns:a16="http://schemas.microsoft.com/office/drawing/2014/main" id="{2CC40611-1B2C-5B60-5E4B-15C4E28E3BF0}"/>
              </a:ext>
            </a:extLst>
          </p:cNvPr>
          <p:cNvGraphicFramePr>
            <a:graphicFrameLocks noGrp="1"/>
          </p:cNvGraphicFramePr>
          <p:nvPr>
            <p:extLst>
              <p:ext uri="{D42A27DB-BD31-4B8C-83A1-F6EECF244321}">
                <p14:modId xmlns:p14="http://schemas.microsoft.com/office/powerpoint/2010/main" val="1768976404"/>
              </p:ext>
            </p:extLst>
          </p:nvPr>
        </p:nvGraphicFramePr>
        <p:xfrm>
          <a:off x="3229485" y="2204864"/>
          <a:ext cx="5212017" cy="3854532"/>
        </p:xfrm>
        <a:graphic>
          <a:graphicData uri="http://schemas.openxmlformats.org/drawingml/2006/table">
            <a:tbl>
              <a:tblPr firstRow="1" firstCol="1" bandRow="1">
                <a:tableStyleId>{5C22544A-7EE6-4342-B048-85BDC9FD1C3A}</a:tableStyleId>
              </a:tblPr>
              <a:tblGrid>
                <a:gridCol w="1034897">
                  <a:extLst>
                    <a:ext uri="{9D8B030D-6E8A-4147-A177-3AD203B41FA5}">
                      <a16:colId xmlns:a16="http://schemas.microsoft.com/office/drawing/2014/main" val="20000"/>
                    </a:ext>
                  </a:extLst>
                </a:gridCol>
                <a:gridCol w="1046157">
                  <a:extLst>
                    <a:ext uri="{9D8B030D-6E8A-4147-A177-3AD203B41FA5}">
                      <a16:colId xmlns:a16="http://schemas.microsoft.com/office/drawing/2014/main" val="20001"/>
                    </a:ext>
                  </a:extLst>
                </a:gridCol>
                <a:gridCol w="1046157">
                  <a:extLst>
                    <a:ext uri="{9D8B030D-6E8A-4147-A177-3AD203B41FA5}">
                      <a16:colId xmlns:a16="http://schemas.microsoft.com/office/drawing/2014/main" val="20002"/>
                    </a:ext>
                  </a:extLst>
                </a:gridCol>
                <a:gridCol w="1042403">
                  <a:extLst>
                    <a:ext uri="{9D8B030D-6E8A-4147-A177-3AD203B41FA5}">
                      <a16:colId xmlns:a16="http://schemas.microsoft.com/office/drawing/2014/main" val="20003"/>
                    </a:ext>
                  </a:extLst>
                </a:gridCol>
                <a:gridCol w="1042403">
                  <a:extLst>
                    <a:ext uri="{9D8B030D-6E8A-4147-A177-3AD203B41FA5}">
                      <a16:colId xmlns:a16="http://schemas.microsoft.com/office/drawing/2014/main" val="20004"/>
                    </a:ext>
                  </a:extLst>
                </a:gridCol>
              </a:tblGrid>
              <a:tr h="642422">
                <a:tc rowSpan="2">
                  <a:txBody>
                    <a:bodyPr/>
                    <a:lstStyle/>
                    <a:p>
                      <a:pPr algn="ctr">
                        <a:lnSpc>
                          <a:spcPct val="105000"/>
                        </a:lnSpc>
                      </a:pPr>
                      <a:r>
                        <a:rPr lang="en-US" sz="1400">
                          <a:effectLst/>
                          <a:latin typeface="Times New Roman" panose="02020603050405020304" charset="0"/>
                          <a:cs typeface="Times New Roman" panose="02020603050405020304" charset="0"/>
                        </a:rPr>
                        <a:t>Algorithm</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tc gridSpan="2">
                  <a:txBody>
                    <a:bodyPr/>
                    <a:lstStyle/>
                    <a:p>
                      <a:pPr indent="128270" algn="ctr">
                        <a:lnSpc>
                          <a:spcPct val="105000"/>
                        </a:lnSpc>
                      </a:pPr>
                      <a:r>
                        <a:rPr lang="en-US" sz="1400">
                          <a:effectLst/>
                          <a:latin typeface="Times New Roman" panose="02020603050405020304" charset="0"/>
                          <a:cs typeface="Times New Roman" panose="02020603050405020304" charset="0"/>
                        </a:rPr>
                        <a:t>Mean average cost</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tc hMerge="1">
                  <a:txBody>
                    <a:bodyPr/>
                    <a:lstStyle/>
                    <a:p>
                      <a:endParaRPr lang="zh-CN"/>
                    </a:p>
                  </a:txBody>
                  <a:tcPr/>
                </a:tc>
                <a:tc gridSpan="2">
                  <a:txBody>
                    <a:bodyPr/>
                    <a:lstStyle/>
                    <a:p>
                      <a:pPr algn="ctr">
                        <a:lnSpc>
                          <a:spcPct val="105000"/>
                        </a:lnSpc>
                      </a:pPr>
                      <a:r>
                        <a:rPr lang="en-US" sz="1400">
                          <a:effectLst/>
                          <a:latin typeface="Times New Roman" panose="02020603050405020304" charset="0"/>
                          <a:cs typeface="Times New Roman" panose="02020603050405020304" charset="0"/>
                        </a:rPr>
                        <a:t>Mean average BSS utilization ratio</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tc hMerge="1">
                  <a:txBody>
                    <a:bodyPr/>
                    <a:lstStyle/>
                    <a:p>
                      <a:endParaRPr lang="zh-CN"/>
                    </a:p>
                  </a:txBody>
                  <a:tcPr/>
                </a:tc>
                <a:extLst>
                  <a:ext uri="{0D108BD9-81ED-4DB2-BD59-A6C34878D82A}">
                    <a16:rowId xmlns:a16="http://schemas.microsoft.com/office/drawing/2014/main" val="10000"/>
                  </a:ext>
                </a:extLst>
              </a:tr>
              <a:tr h="642422">
                <a:tc vMerge="1">
                  <a:txBody>
                    <a:bodyPr/>
                    <a:lstStyle/>
                    <a:p>
                      <a:endParaRPr lang="zh-CN"/>
                    </a:p>
                  </a:txBody>
                  <a:tcPr/>
                </a:tc>
                <a:tc>
                  <a:txBody>
                    <a:bodyPr/>
                    <a:lstStyle/>
                    <a:p>
                      <a:pPr algn="ctr">
                        <a:lnSpc>
                          <a:spcPct val="105000"/>
                        </a:lnSpc>
                      </a:pPr>
                      <a:r>
                        <a:rPr lang="en-US" sz="1400">
                          <a:effectLst/>
                          <a:latin typeface="Times New Roman" panose="02020603050405020304" charset="0"/>
                          <a:cs typeface="Times New Roman" panose="02020603050405020304" charset="0"/>
                        </a:rPr>
                        <a:t>Small scale</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tc>
                  <a:txBody>
                    <a:bodyPr/>
                    <a:lstStyle/>
                    <a:p>
                      <a:pPr algn="ctr">
                        <a:lnSpc>
                          <a:spcPct val="105000"/>
                        </a:lnSpc>
                      </a:pPr>
                      <a:r>
                        <a:rPr lang="en-US" sz="1400">
                          <a:effectLst/>
                          <a:latin typeface="Times New Roman" panose="02020603050405020304" charset="0"/>
                          <a:cs typeface="Times New Roman" panose="02020603050405020304" charset="0"/>
                        </a:rPr>
                        <a:t>Large scale</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tc>
                  <a:txBody>
                    <a:bodyPr/>
                    <a:lstStyle/>
                    <a:p>
                      <a:pPr algn="ctr">
                        <a:lnSpc>
                          <a:spcPct val="105000"/>
                        </a:lnSpc>
                      </a:pPr>
                      <a:r>
                        <a:rPr lang="en-US" sz="1400">
                          <a:effectLst/>
                          <a:latin typeface="Times New Roman" panose="02020603050405020304" charset="0"/>
                          <a:cs typeface="Times New Roman" panose="02020603050405020304" charset="0"/>
                        </a:rPr>
                        <a:t>Small scale</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tc>
                  <a:txBody>
                    <a:bodyPr/>
                    <a:lstStyle/>
                    <a:p>
                      <a:pPr algn="ctr">
                        <a:lnSpc>
                          <a:spcPct val="105000"/>
                        </a:lnSpc>
                      </a:pPr>
                      <a:r>
                        <a:rPr lang="en-US" sz="1400">
                          <a:effectLst/>
                          <a:latin typeface="Times New Roman" panose="02020603050405020304" charset="0"/>
                          <a:cs typeface="Times New Roman" panose="02020603050405020304" charset="0"/>
                        </a:rPr>
                        <a:t>Large scale</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extLst>
                  <a:ext uri="{0D108BD9-81ED-4DB2-BD59-A6C34878D82A}">
                    <a16:rowId xmlns:a16="http://schemas.microsoft.com/office/drawing/2014/main" val="10001"/>
                  </a:ext>
                </a:extLst>
              </a:tr>
              <a:tr h="642422">
                <a:tc>
                  <a:txBody>
                    <a:bodyPr/>
                    <a:lstStyle/>
                    <a:p>
                      <a:pPr algn="ctr">
                        <a:lnSpc>
                          <a:spcPct val="105000"/>
                        </a:lnSpc>
                      </a:pPr>
                      <a:r>
                        <a:rPr lang="en-US" sz="1400">
                          <a:effectLst/>
                          <a:latin typeface="Times New Roman" panose="02020603050405020304" charset="0"/>
                          <a:cs typeface="Times New Roman" panose="02020603050405020304" charset="0"/>
                        </a:rPr>
                        <a:t>GS</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tc>
                  <a:txBody>
                    <a:bodyPr/>
                    <a:lstStyle/>
                    <a:p>
                      <a:pPr algn="ctr">
                        <a:lnSpc>
                          <a:spcPct val="105000"/>
                        </a:lnSpc>
                      </a:pPr>
                      <a:r>
                        <a:rPr lang="en-US" sz="1400">
                          <a:effectLst/>
                          <a:latin typeface="Times New Roman" panose="02020603050405020304" charset="0"/>
                          <a:cs typeface="Times New Roman" panose="02020603050405020304" charset="0"/>
                        </a:rPr>
                        <a:t>26.73±0.00</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tc>
                  <a:txBody>
                    <a:bodyPr/>
                    <a:lstStyle/>
                    <a:p>
                      <a:pPr algn="ctr">
                        <a:lnSpc>
                          <a:spcPct val="105000"/>
                        </a:lnSpc>
                      </a:pPr>
                      <a:r>
                        <a:rPr lang="en-US" sz="1400">
                          <a:effectLst/>
                          <a:latin typeface="Times New Roman" panose="02020603050405020304" charset="0"/>
                          <a:cs typeface="Times New Roman" panose="02020603050405020304" charset="0"/>
                        </a:rPr>
                        <a:t>22.79±0.00</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tc>
                  <a:txBody>
                    <a:bodyPr/>
                    <a:lstStyle/>
                    <a:p>
                      <a:pPr algn="ctr">
                        <a:lnSpc>
                          <a:spcPct val="105000"/>
                        </a:lnSpc>
                      </a:pPr>
                      <a:r>
                        <a:rPr lang="en-US" sz="1400">
                          <a:effectLst/>
                          <a:latin typeface="Times New Roman" panose="02020603050405020304" charset="0"/>
                          <a:cs typeface="Times New Roman" panose="02020603050405020304" charset="0"/>
                        </a:rPr>
                        <a:t>28.00±0.000</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tc>
                  <a:txBody>
                    <a:bodyPr/>
                    <a:lstStyle/>
                    <a:p>
                      <a:pPr algn="ctr">
                        <a:lnSpc>
                          <a:spcPct val="105000"/>
                        </a:lnSpc>
                      </a:pPr>
                      <a:r>
                        <a:rPr lang="en-US" sz="1400">
                          <a:effectLst/>
                          <a:latin typeface="Times New Roman" panose="02020603050405020304" charset="0"/>
                          <a:cs typeface="Times New Roman" panose="02020603050405020304" charset="0"/>
                        </a:rPr>
                        <a:t>72.76±0.00</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extLst>
                  <a:ext uri="{0D108BD9-81ED-4DB2-BD59-A6C34878D82A}">
                    <a16:rowId xmlns:a16="http://schemas.microsoft.com/office/drawing/2014/main" val="10002"/>
                  </a:ext>
                </a:extLst>
              </a:tr>
              <a:tr h="642422">
                <a:tc>
                  <a:txBody>
                    <a:bodyPr/>
                    <a:lstStyle/>
                    <a:p>
                      <a:pPr algn="ctr">
                        <a:lnSpc>
                          <a:spcPct val="105000"/>
                        </a:lnSpc>
                      </a:pPr>
                      <a:r>
                        <a:rPr lang="en-US" sz="1400">
                          <a:effectLst/>
                          <a:latin typeface="Times New Roman" panose="02020603050405020304" charset="0"/>
                          <a:cs typeface="Times New Roman" panose="02020603050405020304" charset="0"/>
                        </a:rPr>
                        <a:t>CFGA</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tc>
                  <a:txBody>
                    <a:bodyPr/>
                    <a:lstStyle/>
                    <a:p>
                      <a:pPr algn="ctr">
                        <a:lnSpc>
                          <a:spcPct val="105000"/>
                        </a:lnSpc>
                      </a:pPr>
                      <a:r>
                        <a:rPr lang="en-US" sz="1400">
                          <a:effectLst/>
                          <a:latin typeface="Times New Roman" panose="02020603050405020304" charset="0"/>
                          <a:cs typeface="Times New Roman" panose="02020603050405020304" charset="0"/>
                        </a:rPr>
                        <a:t>25.88±0.10</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tc>
                  <a:txBody>
                    <a:bodyPr/>
                    <a:lstStyle/>
                    <a:p>
                      <a:pPr algn="ctr">
                        <a:lnSpc>
                          <a:spcPct val="105000"/>
                        </a:lnSpc>
                      </a:pPr>
                      <a:r>
                        <a:rPr lang="en-US" sz="1400">
                          <a:effectLst/>
                          <a:latin typeface="Times New Roman" panose="02020603050405020304" charset="0"/>
                          <a:cs typeface="Times New Roman" panose="02020603050405020304" charset="0"/>
                        </a:rPr>
                        <a:t>22.03±0.05</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tc>
                  <a:txBody>
                    <a:bodyPr/>
                    <a:lstStyle/>
                    <a:p>
                      <a:pPr algn="ctr">
                        <a:lnSpc>
                          <a:spcPct val="105000"/>
                        </a:lnSpc>
                      </a:pPr>
                      <a:r>
                        <a:rPr lang="en-US" sz="1400">
                          <a:effectLst/>
                          <a:latin typeface="Times New Roman" panose="02020603050405020304" charset="0"/>
                          <a:cs typeface="Times New Roman" panose="02020603050405020304" charset="0"/>
                        </a:rPr>
                        <a:t>41.60±1.21</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tc>
                  <a:txBody>
                    <a:bodyPr/>
                    <a:lstStyle/>
                    <a:p>
                      <a:pPr algn="ctr">
                        <a:lnSpc>
                          <a:spcPct val="105000"/>
                        </a:lnSpc>
                      </a:pPr>
                      <a:r>
                        <a:rPr lang="en-US" sz="1400">
                          <a:effectLst/>
                          <a:latin typeface="Times New Roman" panose="02020603050405020304" charset="0"/>
                          <a:cs typeface="Times New Roman" panose="02020603050405020304" charset="0"/>
                        </a:rPr>
                        <a:t>88.26±0.33</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extLst>
                  <a:ext uri="{0D108BD9-81ED-4DB2-BD59-A6C34878D82A}">
                    <a16:rowId xmlns:a16="http://schemas.microsoft.com/office/drawing/2014/main" val="10003"/>
                  </a:ext>
                </a:extLst>
              </a:tr>
              <a:tr h="642422">
                <a:tc>
                  <a:txBody>
                    <a:bodyPr/>
                    <a:lstStyle/>
                    <a:p>
                      <a:pPr algn="ctr">
                        <a:lnSpc>
                          <a:spcPct val="105000"/>
                        </a:lnSpc>
                      </a:pPr>
                      <a:r>
                        <a:rPr lang="en-US" sz="1400">
                          <a:effectLst/>
                          <a:latin typeface="Times New Roman" panose="02020603050405020304" charset="0"/>
                          <a:cs typeface="Times New Roman" panose="02020603050405020304" charset="0"/>
                        </a:rPr>
                        <a:t>NES</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tc>
                  <a:txBody>
                    <a:bodyPr/>
                    <a:lstStyle/>
                    <a:p>
                      <a:pPr algn="ctr">
                        <a:lnSpc>
                          <a:spcPct val="105000"/>
                        </a:lnSpc>
                      </a:pPr>
                      <a:r>
                        <a:rPr lang="en-US" sz="1400">
                          <a:effectLst/>
                          <a:latin typeface="Times New Roman" panose="02020603050405020304" charset="0"/>
                          <a:cs typeface="Times New Roman" panose="02020603050405020304" charset="0"/>
                        </a:rPr>
                        <a:t>26.99±0.43</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tc>
                  <a:txBody>
                    <a:bodyPr/>
                    <a:lstStyle/>
                    <a:p>
                      <a:pPr algn="ctr">
                        <a:lnSpc>
                          <a:spcPct val="105000"/>
                        </a:lnSpc>
                      </a:pPr>
                      <a:r>
                        <a:rPr lang="en-US" sz="1400">
                          <a:effectLst/>
                          <a:latin typeface="Times New Roman" panose="02020603050405020304" charset="0"/>
                          <a:cs typeface="Times New Roman" panose="02020603050405020304" charset="0"/>
                        </a:rPr>
                        <a:t>23.30±0.14</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tc>
                  <a:txBody>
                    <a:bodyPr/>
                    <a:lstStyle/>
                    <a:p>
                      <a:pPr algn="ctr">
                        <a:lnSpc>
                          <a:spcPct val="105000"/>
                        </a:lnSpc>
                      </a:pPr>
                      <a:r>
                        <a:rPr lang="en-US" sz="1400">
                          <a:effectLst/>
                          <a:latin typeface="Times New Roman" panose="02020603050405020304" charset="0"/>
                          <a:cs typeface="Times New Roman" panose="02020603050405020304" charset="0"/>
                        </a:rPr>
                        <a:t>42.59±1.67</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tc>
                  <a:txBody>
                    <a:bodyPr/>
                    <a:lstStyle/>
                    <a:p>
                      <a:pPr algn="ctr">
                        <a:lnSpc>
                          <a:spcPct val="105000"/>
                        </a:lnSpc>
                      </a:pPr>
                      <a:r>
                        <a:rPr lang="en-US" sz="1400">
                          <a:effectLst/>
                          <a:latin typeface="Times New Roman" panose="02020603050405020304" charset="0"/>
                          <a:cs typeface="Times New Roman" panose="02020603050405020304" charset="0"/>
                        </a:rPr>
                        <a:t>88.85±0.30</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extLst>
                  <a:ext uri="{0D108BD9-81ED-4DB2-BD59-A6C34878D82A}">
                    <a16:rowId xmlns:a16="http://schemas.microsoft.com/office/drawing/2014/main" val="10004"/>
                  </a:ext>
                </a:extLst>
              </a:tr>
              <a:tr h="642422">
                <a:tc>
                  <a:txBody>
                    <a:bodyPr/>
                    <a:lstStyle/>
                    <a:p>
                      <a:pPr algn="ctr">
                        <a:lnSpc>
                          <a:spcPct val="105000"/>
                        </a:lnSpc>
                      </a:pPr>
                      <a:r>
                        <a:rPr lang="en-US" sz="1400">
                          <a:effectLst/>
                          <a:latin typeface="Times New Roman" panose="02020603050405020304" charset="0"/>
                          <a:cs typeface="Times New Roman" panose="02020603050405020304" charset="0"/>
                        </a:rPr>
                        <a:t>CFGA-NES</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tc>
                  <a:txBody>
                    <a:bodyPr/>
                    <a:lstStyle/>
                    <a:p>
                      <a:pPr algn="ctr">
                        <a:lnSpc>
                          <a:spcPct val="105000"/>
                        </a:lnSpc>
                      </a:pPr>
                      <a:r>
                        <a:rPr lang="en-US" sz="1400">
                          <a:effectLst/>
                          <a:latin typeface="Times New Roman" panose="02020603050405020304" charset="0"/>
                          <a:cs typeface="Times New Roman" panose="02020603050405020304" charset="0"/>
                        </a:rPr>
                        <a:t>26.06±0.19</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tc>
                  <a:txBody>
                    <a:bodyPr/>
                    <a:lstStyle/>
                    <a:p>
                      <a:pPr algn="ctr">
                        <a:lnSpc>
                          <a:spcPct val="105000"/>
                        </a:lnSpc>
                      </a:pPr>
                      <a:r>
                        <a:rPr lang="en-US" sz="1400">
                          <a:effectLst/>
                          <a:latin typeface="Times New Roman" panose="02020603050405020304" charset="0"/>
                          <a:cs typeface="Times New Roman" panose="02020603050405020304" charset="0"/>
                        </a:rPr>
                        <a:t>22.05±0.06</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tc>
                  <a:txBody>
                    <a:bodyPr/>
                    <a:lstStyle/>
                    <a:p>
                      <a:pPr algn="ctr">
                        <a:lnSpc>
                          <a:spcPct val="105000"/>
                        </a:lnSpc>
                      </a:pPr>
                      <a:r>
                        <a:rPr lang="en-US" sz="1400">
                          <a:effectLst/>
                          <a:latin typeface="Times New Roman" panose="02020603050405020304" charset="0"/>
                          <a:cs typeface="Times New Roman" panose="02020603050405020304" charset="0"/>
                        </a:rPr>
                        <a:t>42.59±1.26</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tc>
                  <a:txBody>
                    <a:bodyPr/>
                    <a:lstStyle/>
                    <a:p>
                      <a:pPr algn="ctr">
                        <a:lnSpc>
                          <a:spcPct val="105000"/>
                        </a:lnSpc>
                      </a:pPr>
                      <a:r>
                        <a:rPr lang="en-US" sz="1400">
                          <a:effectLst/>
                          <a:latin typeface="Times New Roman" panose="02020603050405020304" charset="0"/>
                          <a:cs typeface="Times New Roman" panose="02020603050405020304" charset="0"/>
                        </a:rPr>
                        <a:t>88.71±0.27</a:t>
                      </a:r>
                      <a:endParaRPr lang="zh-CN" sz="1400">
                        <a:effectLst/>
                        <a:latin typeface="Times New Roman" panose="02020603050405020304" charset="0"/>
                        <a:ea typeface="等线" panose="02010600030101010101" pitchFamily="2" charset="-122"/>
                        <a:cs typeface="Times New Roman" panose="02020603050405020304" charset="0"/>
                      </a:endParaRPr>
                    </a:p>
                  </a:txBody>
                  <a:tcPr marL="68580" marR="68580" marT="0" marB="0" anchor="ctr"/>
                </a:tc>
                <a:extLst>
                  <a:ext uri="{0D108BD9-81ED-4DB2-BD59-A6C34878D82A}">
                    <a16:rowId xmlns:a16="http://schemas.microsoft.com/office/drawing/2014/main" val="10005"/>
                  </a:ext>
                </a:extLst>
              </a:tr>
            </a:tbl>
          </a:graphicData>
        </a:graphic>
      </p:graphicFrame>
      <p:sp>
        <p:nvSpPr>
          <p:cNvPr id="14" name="Rectangle 1">
            <a:extLst>
              <a:ext uri="{FF2B5EF4-FFF2-40B4-BE49-F238E27FC236}">
                <a16:creationId xmlns:a16="http://schemas.microsoft.com/office/drawing/2014/main" id="{6F8EA005-42AE-8915-CF6B-AB5E82343670}"/>
              </a:ext>
            </a:extLst>
          </p:cNvPr>
          <p:cNvSpPr>
            <a:spLocks noChangeArrowheads="1"/>
          </p:cNvSpPr>
          <p:nvPr/>
        </p:nvSpPr>
        <p:spPr bwMode="auto">
          <a:xfrm>
            <a:off x="3398248" y="1534327"/>
            <a:ext cx="48744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12890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28905" algn="ctr" defTabSz="914400" rtl="0" eaLnBrk="0" fontAlgn="base" latinLnBrk="0" hangingPunct="0">
              <a:lnSpc>
                <a:spcPct val="100000"/>
              </a:lnSpc>
              <a:spcBef>
                <a:spcPct val="0"/>
              </a:spcBef>
              <a:spcAft>
                <a:spcPct val="0"/>
              </a:spcAft>
              <a:buClrTx/>
              <a:buSzTx/>
              <a:buFontTx/>
              <a:buNone/>
            </a:pPr>
            <a:r>
              <a:rPr lang="en-US" altLang="zh-CN" sz="1400">
                <a:latin typeface="Arial Unicode MS" panose="020B0604020202020204" pitchFamily="34" charset="-122"/>
                <a:ea typeface="Arial Unicode MS" panose="020B0604020202020204" pitchFamily="34" charset="-122"/>
                <a:cs typeface="Arial Unicode MS" panose="020B0604020202020204" pitchFamily="34" charset="-122"/>
              </a:rPr>
              <a:t>Table 5. </a:t>
            </a:r>
            <a:r>
              <a:rPr kumimoji="0" lang="en-US" altLang="zh-CN" sz="1400" b="0" i="0" u="none" strike="noStrike" cap="none" normalizeH="0" baseline="0">
                <a:ln>
                  <a:noFill/>
                </a:ln>
                <a:solidFill>
                  <a:schemeClr val="tx1"/>
                </a:solidFill>
                <a:effectLst/>
                <a:latin typeface="Arial Unicode MS" panose="020B0604020202020204" pitchFamily="34" charset="-122"/>
                <a:ea typeface="Arial Unicode MS" panose="020B0604020202020204" pitchFamily="34" charset="-122"/>
                <a:cs typeface="Arial Unicode MS" panose="020B0604020202020204" pitchFamily="34" charset="-122"/>
              </a:rPr>
              <a:t>Algorithm evaluation with two metrics</a:t>
            </a:r>
          </a:p>
        </p:txBody>
      </p:sp>
      <p:sp>
        <p:nvSpPr>
          <p:cNvPr id="25" name="文本框 24">
            <a:extLst>
              <a:ext uri="{FF2B5EF4-FFF2-40B4-BE49-F238E27FC236}">
                <a16:creationId xmlns:a16="http://schemas.microsoft.com/office/drawing/2014/main" id="{E5528602-98E1-564F-2744-9CC62FCE2B32}"/>
              </a:ext>
            </a:extLst>
          </p:cNvPr>
          <p:cNvSpPr txBox="1"/>
          <p:nvPr/>
        </p:nvSpPr>
        <p:spPr>
          <a:xfrm>
            <a:off x="861847" y="374648"/>
            <a:ext cx="1645859" cy="369332"/>
          </a:xfrm>
          <a:prstGeom prst="rect">
            <a:avLst/>
          </a:prstGeom>
          <a:noFill/>
        </p:spPr>
        <p:txBody>
          <a:bodyPr wrap="square" rtlCol="0">
            <a:spAutoFit/>
          </a:bodyPr>
          <a:lstStyle/>
          <a:p>
            <a:r>
              <a:rPr lang="en-US" altLang="zh-CN" dirty="0">
                <a:solidFill>
                  <a:schemeClr val="bg1">
                    <a:lumMod val="75000"/>
                  </a:schemeClr>
                </a:solidFill>
                <a:latin typeface="微软雅黑" panose="020B0503020204020204" pitchFamily="34" charset="-122"/>
                <a:ea typeface="微软雅黑" panose="020B0503020204020204" pitchFamily="34" charset="-122"/>
              </a:rPr>
              <a:t>Introduction</a:t>
            </a:r>
          </a:p>
        </p:txBody>
      </p:sp>
      <p:sp>
        <p:nvSpPr>
          <p:cNvPr id="26" name="文本框 25">
            <a:extLst>
              <a:ext uri="{FF2B5EF4-FFF2-40B4-BE49-F238E27FC236}">
                <a16:creationId xmlns:a16="http://schemas.microsoft.com/office/drawing/2014/main" id="{1CCF7E95-5410-23F4-E581-2E0548F10AD1}"/>
              </a:ext>
            </a:extLst>
          </p:cNvPr>
          <p:cNvSpPr txBox="1"/>
          <p:nvPr/>
        </p:nvSpPr>
        <p:spPr>
          <a:xfrm>
            <a:off x="2726513" y="374648"/>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Background</a:t>
            </a:r>
          </a:p>
        </p:txBody>
      </p:sp>
      <p:sp>
        <p:nvSpPr>
          <p:cNvPr id="27" name="文本框 26">
            <a:extLst>
              <a:ext uri="{FF2B5EF4-FFF2-40B4-BE49-F238E27FC236}">
                <a16:creationId xmlns:a16="http://schemas.microsoft.com/office/drawing/2014/main" id="{11C7024B-C556-ABE9-C408-554F33FBC5FF}"/>
              </a:ext>
            </a:extLst>
          </p:cNvPr>
          <p:cNvSpPr txBox="1"/>
          <p:nvPr/>
        </p:nvSpPr>
        <p:spPr>
          <a:xfrm>
            <a:off x="5285511" y="358671"/>
            <a:ext cx="1839787"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Algorithm</a:t>
            </a:r>
          </a:p>
        </p:txBody>
      </p:sp>
      <p:sp>
        <p:nvSpPr>
          <p:cNvPr id="28" name="文本框 27">
            <a:extLst>
              <a:ext uri="{FF2B5EF4-FFF2-40B4-BE49-F238E27FC236}">
                <a16:creationId xmlns:a16="http://schemas.microsoft.com/office/drawing/2014/main" id="{33E5C7B7-7D6C-8457-7D95-DD5803627F5A}"/>
              </a:ext>
            </a:extLst>
          </p:cNvPr>
          <p:cNvSpPr txBox="1"/>
          <p:nvPr/>
        </p:nvSpPr>
        <p:spPr>
          <a:xfrm>
            <a:off x="7344105" y="374648"/>
            <a:ext cx="1534832" cy="369332"/>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Experiment</a:t>
            </a:r>
          </a:p>
        </p:txBody>
      </p:sp>
      <p:sp>
        <p:nvSpPr>
          <p:cNvPr id="29" name="文本框 28">
            <a:extLst>
              <a:ext uri="{FF2B5EF4-FFF2-40B4-BE49-F238E27FC236}">
                <a16:creationId xmlns:a16="http://schemas.microsoft.com/office/drawing/2014/main" id="{8F2015C9-8EA6-C527-7C1C-B9DD1CD29E89}"/>
              </a:ext>
            </a:extLst>
          </p:cNvPr>
          <p:cNvSpPr txBox="1"/>
          <p:nvPr/>
        </p:nvSpPr>
        <p:spPr>
          <a:xfrm>
            <a:off x="9097744" y="358671"/>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Future plans</a:t>
            </a:r>
          </a:p>
        </p:txBody>
      </p:sp>
      <p:pic>
        <p:nvPicPr>
          <p:cNvPr id="5" name="音频 4">
            <a:hlinkClick r:id="" action="ppaction://media"/>
            <a:extLst>
              <a:ext uri="{FF2B5EF4-FFF2-40B4-BE49-F238E27FC236}">
                <a16:creationId xmlns:a16="http://schemas.microsoft.com/office/drawing/2014/main" id="{1A3A6D27-5991-0DA1-AABF-DF076194ED1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60274503"/>
      </p:ext>
    </p:extLst>
  </p:cSld>
  <p:clrMapOvr>
    <a:masterClrMapping/>
  </p:clrMapOvr>
  <mc:AlternateContent xmlns:mc="http://schemas.openxmlformats.org/markup-compatibility/2006">
    <mc:Choice xmlns:p14="http://schemas.microsoft.com/office/powerpoint/2010/main" Requires="p14">
      <p:transition spd="slow" p14:dur="2000" advTm="81335"/>
    </mc:Choice>
    <mc:Fallback>
      <p:transition spd="slow" advTm="81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等腰三角形 38">
            <a:extLst>
              <a:ext uri="{FF2B5EF4-FFF2-40B4-BE49-F238E27FC236}">
                <a16:creationId xmlns:a16="http://schemas.microsoft.com/office/drawing/2014/main" id="{6326CED7-63A1-4DCA-8AB7-693A2F492F3B}"/>
              </a:ext>
            </a:extLst>
          </p:cNvPr>
          <p:cNvSpPr/>
          <p:nvPr/>
        </p:nvSpPr>
        <p:spPr>
          <a:xfrm rot="10800000">
            <a:off x="10122631" y="1175657"/>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11" name="矩形 10">
            <a:extLst>
              <a:ext uri="{FF2B5EF4-FFF2-40B4-BE49-F238E27FC236}">
                <a16:creationId xmlns:a16="http://schemas.microsoft.com/office/drawing/2014/main" id="{16E23C5B-8A71-427B-BBB1-3EFD29E34919}"/>
              </a:ext>
            </a:extLst>
          </p:cNvPr>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灯片编号占位符 2">
            <a:extLst>
              <a:ext uri="{FF2B5EF4-FFF2-40B4-BE49-F238E27FC236}">
                <a16:creationId xmlns:a16="http://schemas.microsoft.com/office/drawing/2014/main" id="{88FB63FC-36DD-01AF-D89E-A383E40B4ADE}"/>
              </a:ext>
            </a:extLst>
          </p:cNvPr>
          <p:cNvSpPr txBox="1">
            <a:spLocks/>
          </p:cNvSpPr>
          <p:nvPr/>
        </p:nvSpPr>
        <p:spPr>
          <a:xfrm>
            <a:off x="11504085" y="6546851"/>
            <a:ext cx="529167" cy="2508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2A7D22B-8511-4936-B7F9-1A848A7C6D5C}" type="slidenum">
              <a:rPr lang="zh-CN" altLang="en-US" smtClean="0"/>
              <a:pPr>
                <a:defRPr/>
              </a:pPr>
              <a:t>18</a:t>
            </a:fld>
            <a:endParaRPr lang="zh-CN" altLang="en-US"/>
          </a:p>
        </p:txBody>
      </p:sp>
      <p:sp>
        <p:nvSpPr>
          <p:cNvPr id="20" name="文本框 19">
            <a:extLst>
              <a:ext uri="{FF2B5EF4-FFF2-40B4-BE49-F238E27FC236}">
                <a16:creationId xmlns:a16="http://schemas.microsoft.com/office/drawing/2014/main" id="{57CCFF36-20ED-756F-3162-8B5EC4004176}"/>
              </a:ext>
            </a:extLst>
          </p:cNvPr>
          <p:cNvSpPr txBox="1"/>
          <p:nvPr/>
        </p:nvSpPr>
        <p:spPr>
          <a:xfrm>
            <a:off x="861847" y="374648"/>
            <a:ext cx="1645859" cy="369332"/>
          </a:xfrm>
          <a:prstGeom prst="rect">
            <a:avLst/>
          </a:prstGeom>
          <a:noFill/>
        </p:spPr>
        <p:txBody>
          <a:bodyPr wrap="square" rtlCol="0">
            <a:spAutoFit/>
          </a:bodyPr>
          <a:lstStyle/>
          <a:p>
            <a:r>
              <a:rPr lang="en-US" altLang="zh-CN" dirty="0">
                <a:solidFill>
                  <a:schemeClr val="bg1">
                    <a:lumMod val="75000"/>
                  </a:schemeClr>
                </a:solidFill>
                <a:latin typeface="微软雅黑" panose="020B0503020204020204" pitchFamily="34" charset="-122"/>
                <a:ea typeface="微软雅黑" panose="020B0503020204020204" pitchFamily="34" charset="-122"/>
              </a:rPr>
              <a:t>Introduction</a:t>
            </a:r>
          </a:p>
        </p:txBody>
      </p:sp>
      <p:sp>
        <p:nvSpPr>
          <p:cNvPr id="21" name="文本框 20">
            <a:extLst>
              <a:ext uri="{FF2B5EF4-FFF2-40B4-BE49-F238E27FC236}">
                <a16:creationId xmlns:a16="http://schemas.microsoft.com/office/drawing/2014/main" id="{B0675BC5-DF28-1B5A-2F26-CCABFE0C5CF8}"/>
              </a:ext>
            </a:extLst>
          </p:cNvPr>
          <p:cNvSpPr txBox="1"/>
          <p:nvPr/>
        </p:nvSpPr>
        <p:spPr>
          <a:xfrm>
            <a:off x="2726513" y="374648"/>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Background</a:t>
            </a:r>
          </a:p>
        </p:txBody>
      </p:sp>
      <p:sp>
        <p:nvSpPr>
          <p:cNvPr id="22" name="文本框 21">
            <a:extLst>
              <a:ext uri="{FF2B5EF4-FFF2-40B4-BE49-F238E27FC236}">
                <a16:creationId xmlns:a16="http://schemas.microsoft.com/office/drawing/2014/main" id="{D9836B85-BD37-5549-B8DF-67F3582EF90C}"/>
              </a:ext>
            </a:extLst>
          </p:cNvPr>
          <p:cNvSpPr txBox="1"/>
          <p:nvPr/>
        </p:nvSpPr>
        <p:spPr>
          <a:xfrm>
            <a:off x="5285511" y="358671"/>
            <a:ext cx="1839787"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Algorithm</a:t>
            </a:r>
          </a:p>
        </p:txBody>
      </p:sp>
      <p:sp>
        <p:nvSpPr>
          <p:cNvPr id="23" name="文本框 22">
            <a:extLst>
              <a:ext uri="{FF2B5EF4-FFF2-40B4-BE49-F238E27FC236}">
                <a16:creationId xmlns:a16="http://schemas.microsoft.com/office/drawing/2014/main" id="{CB34EA70-9653-A7F1-FB64-89FAF08AC171}"/>
              </a:ext>
            </a:extLst>
          </p:cNvPr>
          <p:cNvSpPr txBox="1"/>
          <p:nvPr/>
        </p:nvSpPr>
        <p:spPr>
          <a:xfrm>
            <a:off x="7344105" y="374648"/>
            <a:ext cx="1534832"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Experiment</a:t>
            </a:r>
          </a:p>
        </p:txBody>
      </p:sp>
      <p:sp>
        <p:nvSpPr>
          <p:cNvPr id="24" name="文本框 23">
            <a:extLst>
              <a:ext uri="{FF2B5EF4-FFF2-40B4-BE49-F238E27FC236}">
                <a16:creationId xmlns:a16="http://schemas.microsoft.com/office/drawing/2014/main" id="{252038F8-20D2-5B66-F24D-07823CFED9B3}"/>
              </a:ext>
            </a:extLst>
          </p:cNvPr>
          <p:cNvSpPr txBox="1"/>
          <p:nvPr/>
        </p:nvSpPr>
        <p:spPr>
          <a:xfrm>
            <a:off x="9097744" y="358671"/>
            <a:ext cx="2340191" cy="646331"/>
          </a:xfrm>
          <a:prstGeom prst="rect">
            <a:avLst/>
          </a:prstGeom>
          <a:noFill/>
        </p:spPr>
        <p:txBody>
          <a:bodyPr wrap="square" rtlCol="0">
            <a:spAutoFit/>
          </a:bodyPr>
          <a:lstStyle/>
          <a:p>
            <a:pPr algn="ctr"/>
            <a:r>
              <a:rPr lang="en-US" altLang="zh-CN" b="1">
                <a:solidFill>
                  <a:schemeClr val="bg1"/>
                </a:solidFill>
                <a:latin typeface="微软雅黑" panose="020B0503020204020204" pitchFamily="34" charset="-122"/>
                <a:ea typeface="微软雅黑" panose="020B0503020204020204" pitchFamily="34" charset="-122"/>
              </a:rPr>
              <a:t>Future plans</a:t>
            </a:r>
          </a:p>
          <a:p>
            <a:pPr algn="ct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6" name="标题 1">
            <a:extLst>
              <a:ext uri="{FF2B5EF4-FFF2-40B4-BE49-F238E27FC236}">
                <a16:creationId xmlns:a16="http://schemas.microsoft.com/office/drawing/2014/main" id="{9B6BCD2D-374A-A70F-5B06-C69C8491110C}"/>
              </a:ext>
            </a:extLst>
          </p:cNvPr>
          <p:cNvSpPr txBox="1">
            <a:spLocks/>
          </p:cNvSpPr>
          <p:nvPr/>
        </p:nvSpPr>
        <p:spPr>
          <a:xfrm>
            <a:off x="0" y="1445775"/>
            <a:ext cx="2759710" cy="2769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000" b="1">
                <a:latin typeface="Arial Unicode MS" panose="020B0604020202020204" pitchFamily="34" charset="-122"/>
                <a:ea typeface="Arial Unicode MS" panose="020B0604020202020204" pitchFamily="34" charset="-122"/>
                <a:cs typeface="Arial Unicode MS" panose="020B0604020202020204" pitchFamily="34" charset="-122"/>
              </a:rPr>
              <a:t>Future plans</a:t>
            </a:r>
          </a:p>
          <a:p>
            <a:pPr algn="ctr"/>
            <a:endParaRPr lang="en-US" altLang="zh-CN" sz="2000" b="1">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zh-CN" altLang="en-US" sz="20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9" name="上箭头 6">
            <a:extLst>
              <a:ext uri="{FF2B5EF4-FFF2-40B4-BE49-F238E27FC236}">
                <a16:creationId xmlns:a16="http://schemas.microsoft.com/office/drawing/2014/main" id="{FC36B451-0CFD-5F95-176F-36A886A4A693}"/>
              </a:ext>
            </a:extLst>
          </p:cNvPr>
          <p:cNvSpPr/>
          <p:nvPr/>
        </p:nvSpPr>
        <p:spPr>
          <a:xfrm rot="17040000">
            <a:off x="3452495" y="5858510"/>
            <a:ext cx="467360" cy="967105"/>
          </a:xfrm>
          <a:prstGeom prst="upArrow">
            <a:avLst/>
          </a:prstGeom>
          <a:solidFill>
            <a:schemeClr val="accent1">
              <a:lumMod val="60000"/>
              <a:lumOff val="40000"/>
            </a:schemeClr>
          </a:solidFill>
          <a:ln w="9525">
            <a:noFill/>
            <a:miter lim="800000"/>
          </a:ln>
          <a:effectLst>
            <a:outerShdw blurRad="241300" dist="50800" dir="5400000" algn="ctr" rotWithShape="0">
              <a:srgbClr val="000000">
                <a:alpha val="43000"/>
              </a:srgbClr>
            </a:outerShdw>
          </a:effectLst>
        </p:spPr>
        <p:txBody>
          <a:bodyPr wrap="square" rtlCol="0" anchor="ctr">
            <a:noAutofit/>
          </a:bodyPr>
          <a:lstStyle/>
          <a:p>
            <a:pPr algn="ctr" eaLnBrk="1" hangingPunct="1"/>
            <a:endParaRPr lang="zh-CN" altLang="en-US" sz="1600" b="0" dirty="0">
              <a:solidFill>
                <a:srgbClr val="0000FF"/>
              </a:solidFill>
              <a:latin typeface="黑体" panose="02010609060101010101" pitchFamily="49" charset="-122"/>
              <a:ea typeface="黑体" panose="02010609060101010101" pitchFamily="49" charset="-122"/>
            </a:endParaRPr>
          </a:p>
        </p:txBody>
      </p:sp>
      <p:sp>
        <p:nvSpPr>
          <p:cNvPr id="25" name="上箭头 7">
            <a:extLst>
              <a:ext uri="{FF2B5EF4-FFF2-40B4-BE49-F238E27FC236}">
                <a16:creationId xmlns:a16="http://schemas.microsoft.com/office/drawing/2014/main" id="{5D8F67A3-3A8C-CB87-CAD1-EE61B490E93F}"/>
              </a:ext>
            </a:extLst>
          </p:cNvPr>
          <p:cNvSpPr/>
          <p:nvPr/>
        </p:nvSpPr>
        <p:spPr>
          <a:xfrm rot="19200000">
            <a:off x="4264025" y="4573270"/>
            <a:ext cx="467360" cy="967105"/>
          </a:xfrm>
          <a:prstGeom prst="upArrow">
            <a:avLst/>
          </a:prstGeom>
          <a:solidFill>
            <a:schemeClr val="accent1">
              <a:lumMod val="60000"/>
              <a:lumOff val="40000"/>
            </a:schemeClr>
          </a:solidFill>
          <a:ln w="9525">
            <a:noFill/>
            <a:miter lim="800000"/>
          </a:ln>
          <a:effectLst>
            <a:outerShdw blurRad="241300" dist="50800" dir="5400000" algn="ctr" rotWithShape="0">
              <a:srgbClr val="000000">
                <a:alpha val="43000"/>
              </a:srgbClr>
            </a:outerShdw>
          </a:effectLst>
        </p:spPr>
        <p:txBody>
          <a:bodyPr wrap="square" rtlCol="0" anchor="ctr">
            <a:noAutofit/>
          </a:bodyPr>
          <a:lstStyle/>
          <a:p>
            <a:pPr algn="ctr" eaLnBrk="1" hangingPunct="1"/>
            <a:endParaRPr lang="zh-CN" altLang="en-US" sz="1600" b="0" dirty="0">
              <a:solidFill>
                <a:srgbClr val="0000FF"/>
              </a:solidFill>
              <a:latin typeface="黑体" panose="02010609060101010101" pitchFamily="49" charset="-122"/>
              <a:ea typeface="黑体" panose="02010609060101010101" pitchFamily="49" charset="-122"/>
            </a:endParaRPr>
          </a:p>
        </p:txBody>
      </p:sp>
      <p:sp>
        <p:nvSpPr>
          <p:cNvPr id="26" name="上箭头 8">
            <a:extLst>
              <a:ext uri="{FF2B5EF4-FFF2-40B4-BE49-F238E27FC236}">
                <a16:creationId xmlns:a16="http://schemas.microsoft.com/office/drawing/2014/main" id="{B6320B74-C49E-9A0B-A46D-393E00C1D5F9}"/>
              </a:ext>
            </a:extLst>
          </p:cNvPr>
          <p:cNvSpPr/>
          <p:nvPr/>
        </p:nvSpPr>
        <p:spPr>
          <a:xfrm>
            <a:off x="5767070" y="4121785"/>
            <a:ext cx="467360" cy="967105"/>
          </a:xfrm>
          <a:prstGeom prst="upArrow">
            <a:avLst/>
          </a:prstGeom>
          <a:solidFill>
            <a:schemeClr val="accent1">
              <a:lumMod val="60000"/>
              <a:lumOff val="40000"/>
            </a:schemeClr>
          </a:solidFill>
          <a:ln w="9525">
            <a:noFill/>
            <a:miter lim="800000"/>
          </a:ln>
          <a:effectLst>
            <a:outerShdw blurRad="241300" dist="50800" dir="5400000" algn="ctr" rotWithShape="0">
              <a:srgbClr val="000000">
                <a:alpha val="43000"/>
              </a:srgbClr>
            </a:outerShdw>
          </a:effectLst>
        </p:spPr>
        <p:txBody>
          <a:bodyPr wrap="square" rtlCol="0" anchor="ctr">
            <a:noAutofit/>
          </a:bodyPr>
          <a:lstStyle/>
          <a:p>
            <a:pPr algn="ctr" eaLnBrk="1" hangingPunct="1"/>
            <a:endParaRPr lang="zh-CN" altLang="en-US" sz="1600" b="0" dirty="0">
              <a:solidFill>
                <a:srgbClr val="0000FF"/>
              </a:solidFill>
              <a:latin typeface="黑体" panose="02010609060101010101" pitchFamily="49" charset="-122"/>
              <a:ea typeface="黑体" panose="02010609060101010101" pitchFamily="49" charset="-122"/>
            </a:endParaRPr>
          </a:p>
        </p:txBody>
      </p:sp>
      <p:sp>
        <p:nvSpPr>
          <p:cNvPr id="27" name="上箭头 10">
            <a:extLst>
              <a:ext uri="{FF2B5EF4-FFF2-40B4-BE49-F238E27FC236}">
                <a16:creationId xmlns:a16="http://schemas.microsoft.com/office/drawing/2014/main" id="{0F1C8054-303B-22A2-C964-FC5C363754E3}"/>
              </a:ext>
            </a:extLst>
          </p:cNvPr>
          <p:cNvSpPr/>
          <p:nvPr/>
        </p:nvSpPr>
        <p:spPr>
          <a:xfrm rot="4260000">
            <a:off x="8142605" y="5823585"/>
            <a:ext cx="467360" cy="967105"/>
          </a:xfrm>
          <a:prstGeom prst="upArrow">
            <a:avLst/>
          </a:prstGeom>
          <a:solidFill>
            <a:schemeClr val="accent1">
              <a:lumMod val="60000"/>
              <a:lumOff val="40000"/>
            </a:schemeClr>
          </a:solidFill>
          <a:ln w="9525">
            <a:noFill/>
            <a:miter lim="800000"/>
          </a:ln>
          <a:effectLst>
            <a:outerShdw blurRad="241300" dist="50800" dir="5400000" algn="ctr" rotWithShape="0">
              <a:srgbClr val="000000">
                <a:alpha val="43000"/>
              </a:srgbClr>
            </a:outerShdw>
          </a:effectLst>
        </p:spPr>
        <p:txBody>
          <a:bodyPr wrap="square" rtlCol="0" anchor="ctr">
            <a:noAutofit/>
          </a:bodyPr>
          <a:lstStyle/>
          <a:p>
            <a:pPr algn="ctr" eaLnBrk="1" hangingPunct="1"/>
            <a:endParaRPr lang="zh-CN" altLang="en-US" sz="1600" b="0" dirty="0">
              <a:solidFill>
                <a:srgbClr val="0000FF"/>
              </a:solidFill>
              <a:latin typeface="黑体" panose="02010609060101010101" pitchFamily="49" charset="-122"/>
              <a:ea typeface="黑体" panose="02010609060101010101" pitchFamily="49" charset="-122"/>
            </a:endParaRPr>
          </a:p>
        </p:txBody>
      </p:sp>
      <p:sp>
        <p:nvSpPr>
          <p:cNvPr id="28" name="上箭头 11">
            <a:extLst>
              <a:ext uri="{FF2B5EF4-FFF2-40B4-BE49-F238E27FC236}">
                <a16:creationId xmlns:a16="http://schemas.microsoft.com/office/drawing/2014/main" id="{6604775C-C755-8754-DEE9-7E7272E6D080}"/>
              </a:ext>
            </a:extLst>
          </p:cNvPr>
          <p:cNvSpPr/>
          <p:nvPr/>
        </p:nvSpPr>
        <p:spPr>
          <a:xfrm rot="2760000">
            <a:off x="7422515" y="4589780"/>
            <a:ext cx="467360" cy="967105"/>
          </a:xfrm>
          <a:prstGeom prst="upArrow">
            <a:avLst/>
          </a:prstGeom>
          <a:solidFill>
            <a:schemeClr val="accent1">
              <a:lumMod val="60000"/>
              <a:lumOff val="40000"/>
            </a:schemeClr>
          </a:solidFill>
          <a:ln w="9525">
            <a:noFill/>
            <a:miter lim="800000"/>
          </a:ln>
          <a:effectLst>
            <a:outerShdw blurRad="241300" dist="50800" dir="5400000" algn="ctr" rotWithShape="0">
              <a:srgbClr val="000000">
                <a:alpha val="43000"/>
              </a:srgbClr>
            </a:outerShdw>
          </a:effectLst>
        </p:spPr>
        <p:txBody>
          <a:bodyPr wrap="square" rtlCol="0" anchor="ctr">
            <a:noAutofit/>
          </a:bodyPr>
          <a:lstStyle/>
          <a:p>
            <a:pPr algn="ctr" eaLnBrk="1" hangingPunct="1"/>
            <a:endParaRPr lang="zh-CN" altLang="en-US" sz="1600" b="0" dirty="0">
              <a:solidFill>
                <a:srgbClr val="0000FF"/>
              </a:solidFill>
              <a:latin typeface="黑体" panose="02010609060101010101" pitchFamily="49" charset="-122"/>
              <a:ea typeface="黑体" panose="02010609060101010101" pitchFamily="49" charset="-122"/>
            </a:endParaRPr>
          </a:p>
        </p:txBody>
      </p:sp>
      <p:sp>
        <p:nvSpPr>
          <p:cNvPr id="29" name="文本框 28">
            <a:extLst>
              <a:ext uri="{FF2B5EF4-FFF2-40B4-BE49-F238E27FC236}">
                <a16:creationId xmlns:a16="http://schemas.microsoft.com/office/drawing/2014/main" id="{A4E64B2A-F2A9-BAA0-4273-BED7BB16A956}"/>
              </a:ext>
            </a:extLst>
          </p:cNvPr>
          <p:cNvSpPr txBox="1"/>
          <p:nvPr/>
        </p:nvSpPr>
        <p:spPr>
          <a:xfrm>
            <a:off x="300990" y="5088890"/>
            <a:ext cx="2848610" cy="1871980"/>
          </a:xfrm>
          <a:prstGeom prst="rect">
            <a:avLst/>
          </a:prstGeom>
          <a:noFill/>
        </p:spPr>
        <p:txBody>
          <a:bodyPr wrap="square" rtlCol="0">
            <a:noAutofit/>
          </a:bodyPr>
          <a:lstStyle/>
          <a:p>
            <a:pPr algn="ctr"/>
            <a:r>
              <a:rPr lang="zh-CN" altLang="en-US" sz="2400" b="1"/>
              <a:t>multi-scenario experiments</a:t>
            </a:r>
          </a:p>
          <a:p>
            <a:pPr algn="ctr"/>
            <a:r>
              <a:rPr lang="zh-CN" altLang="en-US">
                <a:solidFill>
                  <a:schemeClr val="bg2">
                    <a:lumMod val="25000"/>
                  </a:schemeClr>
                </a:solidFill>
                <a:sym typeface="+mn-ea"/>
              </a:rPr>
              <a:t>Attempt to conduct experiments in diversified game scenarios</a:t>
            </a:r>
            <a:r>
              <a:rPr lang="en-US" altLang="zh-CN">
                <a:solidFill>
                  <a:schemeClr val="bg2">
                    <a:lumMod val="25000"/>
                  </a:schemeClr>
                </a:solidFill>
                <a:sym typeface="+mn-ea"/>
              </a:rPr>
              <a:t>.</a:t>
            </a:r>
          </a:p>
        </p:txBody>
      </p:sp>
      <p:sp>
        <p:nvSpPr>
          <p:cNvPr id="30" name="文本框 29">
            <a:extLst>
              <a:ext uri="{FF2B5EF4-FFF2-40B4-BE49-F238E27FC236}">
                <a16:creationId xmlns:a16="http://schemas.microsoft.com/office/drawing/2014/main" id="{2F98056C-A38C-90CB-31AF-111DB4F827B4}"/>
              </a:ext>
            </a:extLst>
          </p:cNvPr>
          <p:cNvSpPr txBox="1"/>
          <p:nvPr/>
        </p:nvSpPr>
        <p:spPr>
          <a:xfrm>
            <a:off x="1484070" y="3429000"/>
            <a:ext cx="3057940" cy="1477328"/>
          </a:xfrm>
          <a:prstGeom prst="rect">
            <a:avLst/>
          </a:prstGeom>
          <a:noFill/>
        </p:spPr>
        <p:txBody>
          <a:bodyPr wrap="square" rtlCol="0">
            <a:spAutoFit/>
          </a:bodyPr>
          <a:lstStyle/>
          <a:p>
            <a:pPr algn="ctr"/>
            <a:r>
              <a:rPr lang="en-US" sz="2400" b="1"/>
              <a:t>Improve computing efficiency</a:t>
            </a:r>
          </a:p>
          <a:p>
            <a:pPr algn="ctr"/>
            <a:r>
              <a:rPr lang="en-US" sz="2400" b="1"/>
              <a:t> </a:t>
            </a:r>
            <a:r>
              <a:rPr lang="en-US">
                <a:solidFill>
                  <a:schemeClr val="bg2">
                    <a:lumMod val="25000"/>
                  </a:schemeClr>
                </a:solidFill>
                <a:sym typeface="+mn-ea"/>
              </a:rPr>
              <a:t>Solve large-scale problems efficiently</a:t>
            </a:r>
            <a:endParaRPr>
              <a:solidFill>
                <a:schemeClr val="bg2">
                  <a:lumMod val="25000"/>
                </a:schemeClr>
              </a:solidFill>
              <a:sym typeface="+mn-ea"/>
            </a:endParaRPr>
          </a:p>
        </p:txBody>
      </p:sp>
      <p:sp>
        <p:nvSpPr>
          <p:cNvPr id="31" name="文本框 30">
            <a:extLst>
              <a:ext uri="{FF2B5EF4-FFF2-40B4-BE49-F238E27FC236}">
                <a16:creationId xmlns:a16="http://schemas.microsoft.com/office/drawing/2014/main" id="{9B42041D-D7A5-3A24-6FFB-84842E06F6B6}"/>
              </a:ext>
            </a:extLst>
          </p:cNvPr>
          <p:cNvSpPr txBox="1"/>
          <p:nvPr/>
        </p:nvSpPr>
        <p:spPr>
          <a:xfrm>
            <a:off x="4621530" y="2498090"/>
            <a:ext cx="2759710" cy="1502410"/>
          </a:xfrm>
          <a:prstGeom prst="rect">
            <a:avLst/>
          </a:prstGeom>
          <a:noFill/>
        </p:spPr>
        <p:txBody>
          <a:bodyPr wrap="square" rtlCol="0">
            <a:noAutofit/>
          </a:bodyPr>
          <a:lstStyle/>
          <a:p>
            <a:pPr algn="ctr"/>
            <a:r>
              <a:rPr lang="en-US" sz="2400" b="1"/>
              <a:t>Improve algorithm accuracy</a:t>
            </a:r>
          </a:p>
          <a:p>
            <a:pPr algn="ctr"/>
            <a:r>
              <a:rPr lang="en-US" altLang="zh-CN">
                <a:solidFill>
                  <a:schemeClr val="bg2">
                    <a:lumMod val="25000"/>
                  </a:schemeClr>
                </a:solidFill>
                <a:sym typeface="+mn-ea"/>
              </a:rPr>
              <a:t>Improve the accuracy of ONE solution</a:t>
            </a:r>
          </a:p>
        </p:txBody>
      </p:sp>
      <p:sp>
        <p:nvSpPr>
          <p:cNvPr id="32" name="文本框 31">
            <a:extLst>
              <a:ext uri="{FF2B5EF4-FFF2-40B4-BE49-F238E27FC236}">
                <a16:creationId xmlns:a16="http://schemas.microsoft.com/office/drawing/2014/main" id="{665DE76B-F752-5539-FBBB-D55ABB015A2A}"/>
              </a:ext>
            </a:extLst>
          </p:cNvPr>
          <p:cNvSpPr txBox="1"/>
          <p:nvPr/>
        </p:nvSpPr>
        <p:spPr>
          <a:xfrm>
            <a:off x="7849422" y="3345992"/>
            <a:ext cx="3454400" cy="1430020"/>
          </a:xfrm>
          <a:prstGeom prst="rect">
            <a:avLst/>
          </a:prstGeom>
          <a:noFill/>
        </p:spPr>
        <p:txBody>
          <a:bodyPr wrap="square" rtlCol="0">
            <a:noAutofit/>
          </a:bodyPr>
          <a:lstStyle/>
          <a:p>
            <a:pPr algn="ctr"/>
            <a:r>
              <a:rPr lang="en-US" sz="2400" b="1">
                <a:sym typeface="+mn-ea"/>
              </a:rPr>
              <a:t>Comparison of solutions </a:t>
            </a:r>
          </a:p>
          <a:p>
            <a:pPr algn="ctr"/>
            <a:r>
              <a:rPr lang="en-US" altLang="zh-CN" b="0" i="0">
                <a:solidFill>
                  <a:srgbClr val="060607"/>
                </a:solidFill>
                <a:effectLst/>
                <a:latin typeface="-apple-system"/>
              </a:rPr>
              <a:t>To investigate the commonality of problems that seek optimal solutions equivalent to or similar to the Nash Equilibrium</a:t>
            </a:r>
            <a:endParaRPr lang="en-US" altLang="zh-CN">
              <a:solidFill>
                <a:schemeClr val="bg2">
                  <a:lumMod val="25000"/>
                </a:schemeClr>
              </a:solidFill>
              <a:sym typeface="+mn-ea"/>
            </a:endParaRPr>
          </a:p>
        </p:txBody>
      </p:sp>
      <p:sp>
        <p:nvSpPr>
          <p:cNvPr id="33" name="文本框 32">
            <a:extLst>
              <a:ext uri="{FF2B5EF4-FFF2-40B4-BE49-F238E27FC236}">
                <a16:creationId xmlns:a16="http://schemas.microsoft.com/office/drawing/2014/main" id="{392FA5DB-A224-7894-9A80-ED81E5930DB8}"/>
              </a:ext>
            </a:extLst>
          </p:cNvPr>
          <p:cNvSpPr txBox="1"/>
          <p:nvPr/>
        </p:nvSpPr>
        <p:spPr>
          <a:xfrm>
            <a:off x="8778240" y="5288598"/>
            <a:ext cx="3413760" cy="1383665"/>
          </a:xfrm>
          <a:prstGeom prst="rect">
            <a:avLst/>
          </a:prstGeom>
          <a:noFill/>
        </p:spPr>
        <p:txBody>
          <a:bodyPr wrap="square" rtlCol="0">
            <a:spAutoFit/>
          </a:bodyPr>
          <a:lstStyle/>
          <a:p>
            <a:pPr algn="ctr"/>
            <a:r>
              <a:rPr lang="zh-CN" sz="2400" b="1"/>
              <a:t>Comparative experiment</a:t>
            </a:r>
          </a:p>
          <a:p>
            <a:pPr algn="ctr"/>
            <a:r>
              <a:rPr lang="zh-CN" altLang="en-US">
                <a:solidFill>
                  <a:schemeClr val="bg2">
                    <a:lumMod val="25000"/>
                  </a:schemeClr>
                </a:solidFill>
                <a:sym typeface="+mn-ea"/>
              </a:rPr>
              <a:t>Perform a performance comparison with other algorithms</a:t>
            </a:r>
          </a:p>
        </p:txBody>
      </p:sp>
      <p:sp>
        <p:nvSpPr>
          <p:cNvPr id="34" name="椭圆 33">
            <a:extLst>
              <a:ext uri="{FF2B5EF4-FFF2-40B4-BE49-F238E27FC236}">
                <a16:creationId xmlns:a16="http://schemas.microsoft.com/office/drawing/2014/main" id="{4896A0CB-6BB7-28E5-A2E4-C6BEA000FC61}"/>
              </a:ext>
            </a:extLst>
          </p:cNvPr>
          <p:cNvSpPr/>
          <p:nvPr/>
        </p:nvSpPr>
        <p:spPr>
          <a:xfrm>
            <a:off x="4223385" y="5210175"/>
            <a:ext cx="3608070" cy="3303270"/>
          </a:xfrm>
          <a:prstGeom prst="ellipse">
            <a:avLst/>
          </a:prstGeom>
          <a:solidFill>
            <a:schemeClr val="bg1"/>
          </a:solidFill>
          <a:ln w="9525">
            <a:noFill/>
            <a:miter lim="800000"/>
          </a:ln>
          <a:effectLst>
            <a:outerShdw blurRad="317500" dir="16200000" rotWithShape="0">
              <a:schemeClr val="accent1">
                <a:alpha val="100000"/>
              </a:schemeClr>
            </a:outerShdw>
          </a:effectLst>
        </p:spPr>
        <p:txBody>
          <a:bodyPr wrap="square" rtlCol="0" anchor="ctr">
            <a:noAutofit/>
          </a:bodyPr>
          <a:lstStyle/>
          <a:p>
            <a:pPr algn="ctr" eaLnBrk="1" hangingPunct="1"/>
            <a:endParaRPr lang="zh-CN" altLang="en-US" sz="1600" b="0" dirty="0">
              <a:solidFill>
                <a:srgbClr val="0000FF"/>
              </a:solidFill>
              <a:latin typeface="黑体" panose="02010609060101010101" pitchFamily="49" charset="-122"/>
              <a:ea typeface="黑体" panose="02010609060101010101" pitchFamily="49" charset="-122"/>
            </a:endParaRPr>
          </a:p>
        </p:txBody>
      </p:sp>
      <p:pic>
        <p:nvPicPr>
          <p:cNvPr id="4" name="音频 3">
            <a:hlinkClick r:id="" action="ppaction://media"/>
            <a:extLst>
              <a:ext uri="{FF2B5EF4-FFF2-40B4-BE49-F238E27FC236}">
                <a16:creationId xmlns:a16="http://schemas.microsoft.com/office/drawing/2014/main" id="{66D80738-7C6B-D14A-CA9E-8980D0439BA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46975439"/>
      </p:ext>
    </p:extLst>
  </p:cSld>
  <p:clrMapOvr>
    <a:masterClrMapping/>
  </p:clrMapOvr>
  <mc:AlternateContent xmlns:mc="http://schemas.openxmlformats.org/markup-compatibility/2006">
    <mc:Choice xmlns:p14="http://schemas.microsoft.com/office/powerpoint/2010/main" Requires="p14">
      <p:transition spd="slow" p14:dur="2000" advTm="28680"/>
    </mc:Choice>
    <mc:Fallback>
      <p:transition spd="slow" advTm="28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32569" y="1150671"/>
            <a:ext cx="11504422" cy="3477875"/>
          </a:xfrm>
          <a:prstGeom prst="rect">
            <a:avLst/>
          </a:prstGeom>
          <a:noFill/>
          <a:ln w="12700">
            <a:solidFill>
              <a:schemeClr val="accent1"/>
            </a:solidFill>
          </a:ln>
        </p:spPr>
        <p:txBody>
          <a:bodyPr wrap="square" rtlCol="0">
            <a:spAutoFit/>
          </a:bodyPr>
          <a:lstStyle/>
          <a:p>
            <a:pPr marL="457200" indent="-457200">
              <a:buFont typeface="+mj-lt"/>
              <a:buAutoNum type="arabicPeriod"/>
            </a:pP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N. I. </a:t>
            </a:r>
            <a:r>
              <a:rPr lang="en-US" altLang="zh-CN" sz="2000" dirty="0" err="1">
                <a:latin typeface="Arial Unicode MS" panose="020B0604020202020204" pitchFamily="34" charset="-122"/>
                <a:ea typeface="Arial Unicode MS" panose="020B0604020202020204" pitchFamily="34" charset="-122"/>
                <a:cs typeface="Arial Unicode MS" panose="020B0604020202020204" pitchFamily="34" charset="-122"/>
              </a:rPr>
              <a:t>Nimalsiri</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 C. P. </a:t>
            </a:r>
            <a:r>
              <a:rPr lang="en-US" altLang="zh-CN" sz="2000" dirty="0" err="1">
                <a:latin typeface="Arial Unicode MS" panose="020B0604020202020204" pitchFamily="34" charset="-122"/>
                <a:ea typeface="Arial Unicode MS" panose="020B0604020202020204" pitchFamily="34" charset="-122"/>
                <a:cs typeface="Arial Unicode MS" panose="020B0604020202020204" pitchFamily="34" charset="-122"/>
              </a:rPr>
              <a:t>Mediwaththe</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 E. L. Ratnam, M. Shaw, D. B. Smith, and S. K. </a:t>
            </a:r>
            <a:r>
              <a:rPr lang="en-US" altLang="zh-CN" sz="2000" dirty="0" err="1">
                <a:latin typeface="Arial Unicode MS" panose="020B0604020202020204" pitchFamily="34" charset="-122"/>
                <a:ea typeface="Arial Unicode MS" panose="020B0604020202020204" pitchFamily="34" charset="-122"/>
                <a:cs typeface="Arial Unicode MS" panose="020B0604020202020204" pitchFamily="34" charset="-122"/>
              </a:rPr>
              <a:t>Halgamuge</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 “A survey of algorithms for distributed charging control of electric vehicles in smart grid,” IEEE Trans. </a:t>
            </a:r>
            <a:r>
              <a:rPr lang="en-US" altLang="zh-CN" sz="2000" dirty="0" err="1">
                <a:latin typeface="Arial Unicode MS" panose="020B0604020202020204" pitchFamily="34" charset="-122"/>
                <a:ea typeface="Arial Unicode MS" panose="020B0604020202020204" pitchFamily="34" charset="-122"/>
                <a:cs typeface="Arial Unicode MS" panose="020B0604020202020204" pitchFamily="34" charset="-122"/>
              </a:rPr>
              <a:t>Intell</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 Transp. Syst., vol. 21, no. 11, pp. 4497–4515, Nov. </a:t>
            </a:r>
            <a:r>
              <a:rPr lang="en-US" altLang="zh-CN" sz="2000">
                <a:latin typeface="Arial Unicode MS" panose="020B0604020202020204" pitchFamily="34" charset="-122"/>
                <a:ea typeface="Arial Unicode MS" panose="020B0604020202020204" pitchFamily="34" charset="-122"/>
                <a:cs typeface="Arial Unicode MS" panose="020B0604020202020204" pitchFamily="34" charset="-122"/>
              </a:rPr>
              <a:t>2019.</a:t>
            </a:r>
          </a:p>
          <a:p>
            <a:pPr marL="457200" indent="-457200">
              <a:buFont typeface="+mj-lt"/>
              <a:buAutoNum type="arabicPeriod"/>
            </a:pPr>
            <a:r>
              <a:rPr lang="zh-CN" altLang="en-US" sz="2000">
                <a:latin typeface="Arial Unicode MS" panose="020B0604020202020204" pitchFamily="34" charset="-122"/>
                <a:ea typeface="Arial Unicode MS" panose="020B0604020202020204" pitchFamily="34" charset="-122"/>
                <a:cs typeface="Arial Unicode MS" panose="020B0604020202020204" pitchFamily="34" charset="-122"/>
                <a:sym typeface="+mn-ea"/>
              </a:rPr>
              <a:t>Nash J. Non-Cooperative Games. The Annals of Mathematics. 1951;54. </a:t>
            </a:r>
          </a:p>
          <a:p>
            <a:pPr marL="457200" indent="-457200">
              <a:buFont typeface="+mj-lt"/>
              <a:buAutoNum type="arabicPeriod"/>
            </a:pPr>
            <a:endPar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mj-lt"/>
              <a:buAutoNum type="arabicPeriod"/>
            </a:pPr>
            <a:r>
              <a:rPr lang="en-US" altLang="zh-CN" sz="2000" dirty="0">
                <a:effectLst/>
                <a:latin typeface="Arial Unicode MS" panose="020B0604020202020204" pitchFamily="34" charset="-122"/>
                <a:ea typeface="Arial Unicode MS" panose="020B0604020202020204" pitchFamily="34" charset="-122"/>
                <a:cs typeface="Arial Unicode MS" panose="020B0604020202020204" pitchFamily="34" charset="-122"/>
              </a:rPr>
              <a:t>L. Ran, Y. Wan, J. Qin, W. Fu, D. Zhang and Y. Kang, “A game-based battery swapping station recommendation approach for electric vehicles,” </a:t>
            </a:r>
            <a:r>
              <a:rPr lang="en-US" altLang="zh-CN" sz="2000" i="1" dirty="0">
                <a:effectLst/>
                <a:latin typeface="Arial Unicode MS" panose="020B0604020202020204" pitchFamily="34" charset="-122"/>
                <a:ea typeface="Arial Unicode MS" panose="020B0604020202020204" pitchFamily="34" charset="-122"/>
                <a:cs typeface="Arial Unicode MS" panose="020B0604020202020204" pitchFamily="34" charset="-122"/>
              </a:rPr>
              <a:t>IEEE Trans. </a:t>
            </a:r>
            <a:r>
              <a:rPr lang="en-US" altLang="zh-CN" sz="2000" i="1" dirty="0" err="1">
                <a:effectLst/>
                <a:latin typeface="Arial Unicode MS" panose="020B0604020202020204" pitchFamily="34" charset="-122"/>
                <a:ea typeface="Arial Unicode MS" panose="020B0604020202020204" pitchFamily="34" charset="-122"/>
                <a:cs typeface="Arial Unicode MS" panose="020B0604020202020204" pitchFamily="34" charset="-122"/>
              </a:rPr>
              <a:t>Intell</a:t>
            </a:r>
            <a:r>
              <a:rPr lang="en-US" altLang="zh-CN" sz="2000" i="1" dirty="0">
                <a:effectLst/>
                <a:latin typeface="Arial Unicode MS" panose="020B0604020202020204" pitchFamily="34" charset="-122"/>
                <a:ea typeface="Arial Unicode MS" panose="020B0604020202020204" pitchFamily="34" charset="-122"/>
                <a:cs typeface="Arial Unicode MS" panose="020B0604020202020204" pitchFamily="34" charset="-122"/>
              </a:rPr>
              <a:t>. Transp. Syst.</a:t>
            </a:r>
            <a:r>
              <a:rPr lang="en-US" altLang="zh-CN" sz="2000" dirty="0">
                <a:effectLst/>
                <a:latin typeface="Arial Unicode MS" panose="020B0604020202020204" pitchFamily="34" charset="-122"/>
                <a:ea typeface="Arial Unicode MS" panose="020B0604020202020204" pitchFamily="34" charset="-122"/>
                <a:cs typeface="Arial Unicode MS" panose="020B0604020202020204" pitchFamily="34" charset="-122"/>
              </a:rPr>
              <a:t>, vol. 24, no. 9, pp. 9849 - 9860, Sep. 2023.</a:t>
            </a:r>
          </a:p>
          <a:p>
            <a:pPr marL="457200" indent="-457200">
              <a:buFont typeface="+mj-lt"/>
              <a:buAutoNum type="arabicPeriod"/>
            </a:pPr>
            <a:endPar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mj-lt"/>
              <a:buAutoNum type="arabicPeriod"/>
            </a:pPr>
            <a:endPar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mj-lt"/>
              <a:buAutoNum type="arabicPeriod"/>
            </a:pPr>
            <a:endPar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7" name="灯片编号占位符 2">
            <a:extLst>
              <a:ext uri="{FF2B5EF4-FFF2-40B4-BE49-F238E27FC236}">
                <a16:creationId xmlns:a16="http://schemas.microsoft.com/office/drawing/2014/main" id="{88FB63FC-36DD-01AF-D89E-A383E40B4ADE}"/>
              </a:ext>
            </a:extLst>
          </p:cNvPr>
          <p:cNvSpPr txBox="1">
            <a:spLocks/>
          </p:cNvSpPr>
          <p:nvPr/>
        </p:nvSpPr>
        <p:spPr>
          <a:xfrm>
            <a:off x="11504085" y="6546851"/>
            <a:ext cx="529167" cy="2508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2A7D22B-8511-4936-B7F9-1A848A7C6D5C}" type="slidenum">
              <a:rPr lang="zh-CN" altLang="en-US" smtClean="0"/>
              <a:pPr>
                <a:defRPr/>
              </a:pPr>
              <a:t>19</a:t>
            </a:fld>
            <a:endParaRPr lang="zh-CN" altLang="en-US"/>
          </a:p>
        </p:txBody>
      </p:sp>
      <p:sp>
        <p:nvSpPr>
          <p:cNvPr id="18" name="标题 2">
            <a:extLst>
              <a:ext uri="{FF2B5EF4-FFF2-40B4-BE49-F238E27FC236}">
                <a16:creationId xmlns:a16="http://schemas.microsoft.com/office/drawing/2014/main" id="{9D6B7EA8-29E0-9571-B581-290013E77E41}"/>
              </a:ext>
            </a:extLst>
          </p:cNvPr>
          <p:cNvSpPr txBox="1">
            <a:spLocks/>
          </p:cNvSpPr>
          <p:nvPr/>
        </p:nvSpPr>
        <p:spPr>
          <a:xfrm>
            <a:off x="332569" y="147337"/>
            <a:ext cx="9968345" cy="79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reference</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3" name="文本框 22">
            <a:extLst>
              <a:ext uri="{FF2B5EF4-FFF2-40B4-BE49-F238E27FC236}">
                <a16:creationId xmlns:a16="http://schemas.microsoft.com/office/drawing/2014/main" id="{8D859DB3-EC06-EE53-7C7B-06EAB409F3D4}"/>
              </a:ext>
            </a:extLst>
          </p:cNvPr>
          <p:cNvSpPr txBox="1"/>
          <p:nvPr/>
        </p:nvSpPr>
        <p:spPr>
          <a:xfrm>
            <a:off x="9097744" y="358671"/>
            <a:ext cx="2340191" cy="369332"/>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Future</a:t>
            </a:r>
            <a:r>
              <a:rPr lang="en-US" altLang="zh-CN" dirty="0">
                <a:solidFill>
                  <a:schemeClr val="bg1">
                    <a:lumMod val="75000"/>
                  </a:schemeClr>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plans</a:t>
            </a:r>
          </a:p>
        </p:txBody>
      </p:sp>
      <p:pic>
        <p:nvPicPr>
          <p:cNvPr id="3" name="音频 2">
            <a:hlinkClick r:id="" action="ppaction://media"/>
            <a:extLst>
              <a:ext uri="{FF2B5EF4-FFF2-40B4-BE49-F238E27FC236}">
                <a16:creationId xmlns:a16="http://schemas.microsoft.com/office/drawing/2014/main" id="{B53AF22A-107A-5E52-5059-62F6C8A4B7B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80104771"/>
      </p:ext>
    </p:extLst>
  </p:cSld>
  <p:clrMapOvr>
    <a:masterClrMapping/>
  </p:clrMapOvr>
  <mc:AlternateContent xmlns:mc="http://schemas.openxmlformats.org/markup-compatibility/2006">
    <mc:Choice xmlns:p14="http://schemas.microsoft.com/office/powerpoint/2010/main" Requires="p14">
      <p:transition spd="slow" p14:dur="2000" advTm="8588"/>
    </mc:Choice>
    <mc:Fallback>
      <p:transition spd="slow" advTm="8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7461" y="1"/>
            <a:ext cx="12733161" cy="1511300"/>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439411" y="251348"/>
            <a:ext cx="2066591" cy="769441"/>
          </a:xfrm>
          <a:prstGeom prst="rect">
            <a:avLst/>
          </a:prstGeom>
          <a:noFill/>
        </p:spPr>
        <p:txBody>
          <a:bodyPr wrap="none" rtlCol="0">
            <a:spAutoFit/>
          </a:bodyPr>
          <a:lstStyle/>
          <a:p>
            <a:r>
              <a:rPr lang="en-US" altLang="zh-CN" sz="4400" b="1" dirty="0">
                <a:solidFill>
                  <a:schemeClr val="bg1"/>
                </a:solidFill>
              </a:rPr>
              <a:t>Outline</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403812" y="2077992"/>
            <a:ext cx="3384379" cy="639813"/>
            <a:chOff x="1343472" y="2420888"/>
            <a:chExt cx="3384378" cy="639812"/>
          </a:xfrm>
        </p:grpSpPr>
        <p:sp>
          <p:nvSpPr>
            <p:cNvPr id="5" name="矩形 4"/>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5"/>
            <p:cNvSpPr txBox="1"/>
            <p:nvPr/>
          </p:nvSpPr>
          <p:spPr>
            <a:xfrm>
              <a:off x="1346259" y="2463800"/>
              <a:ext cx="632955" cy="523220"/>
            </a:xfrm>
            <a:prstGeom prst="rect">
              <a:avLst/>
            </a:prstGeom>
            <a:solidFill>
              <a:srgbClr val="0553A7"/>
            </a:solidFill>
          </p:spPr>
          <p:txBody>
            <a:bodyPr wrap="square" rtlCol="0">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01</a:t>
              </a:r>
              <a:endParaRPr lang="zh-CN" altLang="en-US"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8"/>
            <p:cNvSpPr txBox="1"/>
            <p:nvPr/>
          </p:nvSpPr>
          <p:spPr>
            <a:xfrm>
              <a:off x="2387658" y="2476500"/>
              <a:ext cx="2340192" cy="521969"/>
            </a:xfrm>
            <a:prstGeom prst="rect">
              <a:avLst/>
            </a:prstGeom>
            <a:noFill/>
          </p:spPr>
          <p:txBody>
            <a:bodyPr wrap="square" rtlCol="0">
              <a:spAutoFit/>
            </a:bodyPr>
            <a:lstStyle/>
            <a:p>
              <a:r>
                <a:rPr lang="en-US" altLang="zh-CN" sz="2800" b="1" i="0" dirty="0">
                  <a:latin typeface="-apple-system"/>
                </a:rPr>
                <a:t>Introduction</a:t>
              </a:r>
            </a:p>
          </p:txBody>
        </p:sp>
      </p:grpSp>
      <p:grpSp>
        <p:nvGrpSpPr>
          <p:cNvPr id="11" name="组合 10"/>
          <p:cNvGrpSpPr/>
          <p:nvPr/>
        </p:nvGrpSpPr>
        <p:grpSpPr>
          <a:xfrm>
            <a:off x="4403812" y="2973342"/>
            <a:ext cx="3384379" cy="639813"/>
            <a:chOff x="1343472" y="2420888"/>
            <a:chExt cx="3384378" cy="639812"/>
          </a:xfrm>
        </p:grpSpPr>
        <p:sp>
          <p:nvSpPr>
            <p:cNvPr id="12" name="矩形 11"/>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1346259" y="2463800"/>
              <a:ext cx="632955" cy="523220"/>
            </a:xfrm>
            <a:prstGeom prst="rect">
              <a:avLst/>
            </a:prstGeom>
            <a:noFill/>
          </p:spPr>
          <p:txBody>
            <a:bodyPr wrap="square" rtlCol="0">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02</a:t>
              </a:r>
              <a:endParaRPr lang="zh-CN" altLang="en-US"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文本框 14"/>
            <p:cNvSpPr txBox="1"/>
            <p:nvPr/>
          </p:nvSpPr>
          <p:spPr>
            <a:xfrm>
              <a:off x="2387658" y="2476500"/>
              <a:ext cx="2340192" cy="521969"/>
            </a:xfrm>
            <a:prstGeom prst="rect">
              <a:avLst/>
            </a:prstGeom>
            <a:noFill/>
          </p:spPr>
          <p:txBody>
            <a:bodyPr wrap="square" rtlCol="0">
              <a:spAutoFit/>
            </a:bodyPr>
            <a:lstStyle/>
            <a:p>
              <a:r>
                <a:rPr lang="en-US" altLang="zh-CN" sz="2800" b="1" i="0" dirty="0">
                  <a:latin typeface="-apple-system"/>
                </a:rPr>
                <a:t>Background</a:t>
              </a:r>
            </a:p>
          </p:txBody>
        </p:sp>
      </p:grpSp>
      <p:grpSp>
        <p:nvGrpSpPr>
          <p:cNvPr id="16" name="组合 15"/>
          <p:cNvGrpSpPr/>
          <p:nvPr/>
        </p:nvGrpSpPr>
        <p:grpSpPr>
          <a:xfrm>
            <a:off x="4403812" y="3868692"/>
            <a:ext cx="4597400" cy="640080"/>
            <a:chOff x="1343472" y="2420888"/>
            <a:chExt cx="4597399" cy="640079"/>
          </a:xfrm>
        </p:grpSpPr>
        <p:sp>
          <p:nvSpPr>
            <p:cNvPr id="17" name="矩形 16"/>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文本框 17"/>
            <p:cNvSpPr txBox="1"/>
            <p:nvPr/>
          </p:nvSpPr>
          <p:spPr>
            <a:xfrm>
              <a:off x="1346259" y="2463800"/>
              <a:ext cx="632955" cy="523220"/>
            </a:xfrm>
            <a:prstGeom prst="rect">
              <a:avLst/>
            </a:prstGeom>
            <a:noFill/>
          </p:spPr>
          <p:txBody>
            <a:bodyPr wrap="square" rtlCol="0">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03</a:t>
              </a:r>
              <a:endParaRPr lang="zh-CN" altLang="en-US"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1919417" y="2420888"/>
              <a:ext cx="3942714" cy="640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文本框 19"/>
            <p:cNvSpPr txBox="1"/>
            <p:nvPr/>
          </p:nvSpPr>
          <p:spPr>
            <a:xfrm>
              <a:off x="2387412" y="2476768"/>
              <a:ext cx="3553459" cy="521969"/>
            </a:xfrm>
            <a:prstGeom prst="rect">
              <a:avLst/>
            </a:prstGeom>
            <a:noFill/>
          </p:spPr>
          <p:txBody>
            <a:bodyPr wrap="square" rtlCol="0">
              <a:spAutoFit/>
            </a:bodyPr>
            <a:lstStyle/>
            <a:p>
              <a:r>
                <a:rPr lang="en-US" altLang="zh-CN" sz="2800" b="1" i="0" dirty="0">
                  <a:latin typeface="-apple-system"/>
                </a:rPr>
                <a:t>A</a:t>
              </a:r>
              <a:r>
                <a:rPr lang="zh-CN" altLang="zh-CN" sz="2800" b="1" i="0" dirty="0">
                  <a:latin typeface="-apple-system"/>
                </a:rPr>
                <a:t>lgorithm</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4403812" y="4764042"/>
            <a:ext cx="4518660" cy="640080"/>
            <a:chOff x="1343472" y="2420888"/>
            <a:chExt cx="4518659" cy="640079"/>
          </a:xfrm>
        </p:grpSpPr>
        <p:sp>
          <p:nvSpPr>
            <p:cNvPr id="24" name="矩形 23"/>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文本框 24"/>
            <p:cNvSpPr txBox="1"/>
            <p:nvPr/>
          </p:nvSpPr>
          <p:spPr>
            <a:xfrm>
              <a:off x="1346259" y="2463800"/>
              <a:ext cx="632955" cy="523220"/>
            </a:xfrm>
            <a:prstGeom prst="rect">
              <a:avLst/>
            </a:prstGeom>
            <a:noFill/>
          </p:spPr>
          <p:txBody>
            <a:bodyPr wrap="square" rtlCol="0">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04</a:t>
              </a:r>
              <a:endParaRPr lang="zh-CN" altLang="en-US"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1919417" y="2420888"/>
              <a:ext cx="3942714" cy="640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文本框 26"/>
            <p:cNvSpPr txBox="1"/>
            <p:nvPr/>
          </p:nvSpPr>
          <p:spPr>
            <a:xfrm>
              <a:off x="2379157" y="2476768"/>
              <a:ext cx="3482974" cy="521969"/>
            </a:xfrm>
            <a:prstGeom prst="rect">
              <a:avLst/>
            </a:prstGeom>
            <a:noFill/>
          </p:spPr>
          <p:txBody>
            <a:bodyPr wrap="square" rtlCol="0">
              <a:spAutoFit/>
            </a:bodyPr>
            <a:lstStyle/>
            <a:p>
              <a:r>
                <a:rPr lang="en-US" altLang="zh-CN" sz="2800" b="1" i="0" dirty="0">
                  <a:latin typeface="-apple-system"/>
                </a:rPr>
                <a:t>E</a:t>
              </a:r>
              <a:r>
                <a:rPr lang="zh-CN" altLang="zh-CN" sz="2800" b="1" i="0" dirty="0">
                  <a:latin typeface="-apple-system"/>
                </a:rPr>
                <a:t>xperiment</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4403812" y="5632087"/>
            <a:ext cx="3776980" cy="640080"/>
            <a:chOff x="1343472" y="2420888"/>
            <a:chExt cx="3776979" cy="640079"/>
          </a:xfrm>
        </p:grpSpPr>
        <p:sp>
          <p:nvSpPr>
            <p:cNvPr id="21" name="矩形 20"/>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文本框 21"/>
            <p:cNvSpPr txBox="1"/>
            <p:nvPr/>
          </p:nvSpPr>
          <p:spPr>
            <a:xfrm>
              <a:off x="1346259" y="2463800"/>
              <a:ext cx="632955" cy="521969"/>
            </a:xfrm>
            <a:prstGeom prst="rect">
              <a:avLst/>
            </a:prstGeom>
            <a:noFill/>
          </p:spPr>
          <p:txBody>
            <a:bodyPr wrap="square" rtlCol="0">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05</a:t>
              </a:r>
              <a:endParaRPr lang="zh-CN" altLang="en-US"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1919417" y="2420888"/>
              <a:ext cx="3171189" cy="640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文本框 28"/>
            <p:cNvSpPr txBox="1"/>
            <p:nvPr/>
          </p:nvSpPr>
          <p:spPr>
            <a:xfrm>
              <a:off x="2379157" y="2476768"/>
              <a:ext cx="2741294" cy="521969"/>
            </a:xfrm>
            <a:prstGeom prst="rect">
              <a:avLst/>
            </a:prstGeom>
            <a:noFill/>
          </p:spPr>
          <p:txBody>
            <a:bodyPr wrap="square" rtlCol="0">
              <a:spAutoFit/>
            </a:bodyPr>
            <a:lstStyle/>
            <a:p>
              <a:r>
                <a:rPr lang="en-US" altLang="zh-CN" sz="2800" b="1" i="0" dirty="0">
                  <a:latin typeface="-apple-system"/>
                </a:rPr>
                <a:t>F</a:t>
              </a:r>
              <a:r>
                <a:rPr lang="zh-CN" altLang="zh-CN" sz="2800" b="1" i="0" dirty="0">
                  <a:latin typeface="-apple-system"/>
                </a:rPr>
                <a:t>uture plans</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31" name="音频 30">
            <a:hlinkClick r:id="" action="ppaction://media"/>
            <a:extLst>
              <a:ext uri="{FF2B5EF4-FFF2-40B4-BE49-F238E27FC236}">
                <a16:creationId xmlns:a16="http://schemas.microsoft.com/office/drawing/2014/main" id="{5FB4B648-2741-664A-2F1F-6BA55948E5C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03"/>
    </mc:Choice>
    <mc:Fallback>
      <p:transition spd="slow" advTm="4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53A7"/>
        </a:solidFill>
        <a:effectLst/>
      </p:bgPr>
    </p:bg>
    <p:spTree>
      <p:nvGrpSpPr>
        <p:cNvPr id="1" name=""/>
        <p:cNvGrpSpPr/>
        <p:nvPr/>
      </p:nvGrpSpPr>
      <p:grpSpPr>
        <a:xfrm>
          <a:off x="0" y="0"/>
          <a:ext cx="0" cy="0"/>
          <a:chOff x="0" y="0"/>
          <a:chExt cx="0" cy="0"/>
        </a:xfrm>
      </p:grpSpPr>
      <p:grpSp>
        <p:nvGrpSpPr>
          <p:cNvPr id="17" name="组合 16"/>
          <p:cNvGrpSpPr/>
          <p:nvPr/>
        </p:nvGrpSpPr>
        <p:grpSpPr>
          <a:xfrm>
            <a:off x="4665566" y="2016866"/>
            <a:ext cx="2978785" cy="2824268"/>
            <a:chOff x="4366118" y="1988840"/>
            <a:chExt cx="2978785" cy="2824268"/>
          </a:xfrm>
        </p:grpSpPr>
        <p:sp>
          <p:nvSpPr>
            <p:cNvPr id="3" name="文本框 2"/>
            <p:cNvSpPr txBox="1"/>
            <p:nvPr/>
          </p:nvSpPr>
          <p:spPr>
            <a:xfrm>
              <a:off x="4562333" y="2609870"/>
              <a:ext cx="2782570" cy="769441"/>
            </a:xfrm>
            <a:prstGeom prst="rect">
              <a:avLst/>
            </a:prstGeom>
            <a:noFill/>
          </p:spPr>
          <p:txBody>
            <a:bodyPr wrap="square" rtlCol="0">
              <a:spAutoFit/>
            </a:bodyPr>
            <a:lstStyle/>
            <a:p>
              <a:pPr algn="ctr"/>
              <a:r>
                <a:rPr lang="en-US" altLang="zh-CN" sz="4400" b="1" dirty="0">
                  <a:solidFill>
                    <a:schemeClr val="bg1"/>
                  </a:solidFill>
                  <a:latin typeface="微软雅黑" panose="020B0503020204020204" pitchFamily="34" charset="-122"/>
                  <a:ea typeface="微软雅黑" panose="020B0503020204020204" pitchFamily="34" charset="-122"/>
                </a:rPr>
                <a:t>Thanks</a:t>
              </a:r>
            </a:p>
          </p:txBody>
        </p:sp>
        <p:cxnSp>
          <p:nvCxnSpPr>
            <p:cNvPr id="5" name="直接连接符 4"/>
            <p:cNvCxnSpPr/>
            <p:nvPr/>
          </p:nvCxnSpPr>
          <p:spPr>
            <a:xfrm>
              <a:off x="4366118" y="1988840"/>
              <a:ext cx="0" cy="2824268"/>
            </a:xfrm>
            <a:prstGeom prst="line">
              <a:avLst/>
            </a:prstGeom>
            <a:ln w="12700">
              <a:gradFill>
                <a:gsLst>
                  <a:gs pos="0">
                    <a:schemeClr val="bg1">
                      <a:alpha val="0"/>
                    </a:schemeClr>
                  </a:gs>
                  <a:gs pos="50000">
                    <a:schemeClr val="tx1"/>
                  </a:gs>
                  <a:gs pos="100000">
                    <a:schemeClr val="bg1">
                      <a:alpha val="0"/>
                    </a:schemeClr>
                  </a:gs>
                </a:gsLst>
                <a:lin ang="5400000" scaled="1"/>
              </a:gra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2" name="音频 1">
            <a:hlinkClick r:id="" action="ppaction://media"/>
            <a:extLst>
              <a:ext uri="{FF2B5EF4-FFF2-40B4-BE49-F238E27FC236}">
                <a16:creationId xmlns:a16="http://schemas.microsoft.com/office/drawing/2014/main" id="{CFD2BCDC-4500-3ABD-DD0A-24F72417C6E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27"/>
    </mc:Choice>
    <mc:Fallback>
      <p:transition spd="slow" advTm="3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861847" y="374648"/>
            <a:ext cx="1645859"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Introduction</a:t>
            </a:r>
          </a:p>
        </p:txBody>
      </p:sp>
      <p:sp>
        <p:nvSpPr>
          <p:cNvPr id="5" name="文本框 4"/>
          <p:cNvSpPr txBox="1"/>
          <p:nvPr/>
        </p:nvSpPr>
        <p:spPr>
          <a:xfrm>
            <a:off x="2726513" y="374648"/>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Background</a:t>
            </a:r>
          </a:p>
        </p:txBody>
      </p:sp>
      <p:sp>
        <p:nvSpPr>
          <p:cNvPr id="6" name="文本框 5"/>
          <p:cNvSpPr txBox="1"/>
          <p:nvPr/>
        </p:nvSpPr>
        <p:spPr>
          <a:xfrm>
            <a:off x="5285511" y="358671"/>
            <a:ext cx="1839787"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Algorithm</a:t>
            </a:r>
          </a:p>
        </p:txBody>
      </p:sp>
      <p:sp>
        <p:nvSpPr>
          <p:cNvPr id="7" name="文本框 6"/>
          <p:cNvSpPr txBox="1"/>
          <p:nvPr/>
        </p:nvSpPr>
        <p:spPr>
          <a:xfrm>
            <a:off x="7344105" y="374648"/>
            <a:ext cx="1534832"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Experiment</a:t>
            </a:r>
          </a:p>
        </p:txBody>
      </p:sp>
      <p:sp>
        <p:nvSpPr>
          <p:cNvPr id="9" name="等腰三角形 8"/>
          <p:cNvSpPr/>
          <p:nvPr/>
        </p:nvSpPr>
        <p:spPr>
          <a:xfrm rot="10800000">
            <a:off x="1271465"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29" name="文本框 28"/>
          <p:cNvSpPr txBox="1"/>
          <p:nvPr/>
        </p:nvSpPr>
        <p:spPr>
          <a:xfrm>
            <a:off x="9097744" y="358671"/>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Future plans</a:t>
            </a:r>
          </a:p>
        </p:txBody>
      </p:sp>
      <p:sp>
        <p:nvSpPr>
          <p:cNvPr id="11" name="标题 1">
            <a:extLst>
              <a:ext uri="{FF2B5EF4-FFF2-40B4-BE49-F238E27FC236}">
                <a16:creationId xmlns:a16="http://schemas.microsoft.com/office/drawing/2014/main" id="{560B3969-9764-C327-BB26-31A94433A19B}"/>
              </a:ext>
            </a:extLst>
          </p:cNvPr>
          <p:cNvSpPr txBox="1">
            <a:spLocks/>
          </p:cNvSpPr>
          <p:nvPr/>
        </p:nvSpPr>
        <p:spPr>
          <a:xfrm>
            <a:off x="379088" y="1296924"/>
            <a:ext cx="9968345" cy="79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b="1"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BSS recommendation problem</a:t>
            </a:r>
            <a:endParaRPr lang="zh-CN" altLang="en-US" sz="2000" b="1" dirty="0"/>
          </a:p>
        </p:txBody>
      </p:sp>
      <p:sp>
        <p:nvSpPr>
          <p:cNvPr id="12" name="灯片编号占位符 2">
            <a:extLst>
              <a:ext uri="{FF2B5EF4-FFF2-40B4-BE49-F238E27FC236}">
                <a16:creationId xmlns:a16="http://schemas.microsoft.com/office/drawing/2014/main" id="{18DD4BDD-EC5C-B69F-1834-E409DAEDCC7C}"/>
              </a:ext>
            </a:extLst>
          </p:cNvPr>
          <p:cNvSpPr txBox="1">
            <a:spLocks/>
          </p:cNvSpPr>
          <p:nvPr/>
        </p:nvSpPr>
        <p:spPr>
          <a:xfrm>
            <a:off x="11504085" y="6546851"/>
            <a:ext cx="529167" cy="2508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2A7D22B-8511-4936-B7F9-1A848A7C6D5C}" type="slidenum">
              <a:rPr lang="zh-CN" altLang="en-US" smtClean="0"/>
              <a:pPr>
                <a:defRPr/>
              </a:pPr>
              <a:t>3</a:t>
            </a:fld>
            <a:endParaRPr lang="zh-CN" altLang="en-US"/>
          </a:p>
        </p:txBody>
      </p:sp>
      <p:sp>
        <p:nvSpPr>
          <p:cNvPr id="14" name="文本框 13">
            <a:extLst>
              <a:ext uri="{FF2B5EF4-FFF2-40B4-BE49-F238E27FC236}">
                <a16:creationId xmlns:a16="http://schemas.microsoft.com/office/drawing/2014/main" id="{07260E4F-6CFB-42CE-B37F-E0C37E02C695}"/>
              </a:ext>
            </a:extLst>
          </p:cNvPr>
          <p:cNvSpPr txBox="1"/>
          <p:nvPr/>
        </p:nvSpPr>
        <p:spPr>
          <a:xfrm>
            <a:off x="1621" y="6385023"/>
            <a:ext cx="11767047" cy="400110"/>
          </a:xfrm>
          <a:prstGeom prst="rect">
            <a:avLst/>
          </a:prstGeom>
          <a:noFill/>
        </p:spPr>
        <p:txBody>
          <a:bodyPr wrap="square">
            <a:spAutoFit/>
          </a:bodyPr>
          <a:lstStyle/>
          <a:p>
            <a:r>
              <a:rPr lang="en-US" altLang="zh-CN" sz="1000">
                <a:latin typeface="Times New Roman" panose="02020603050405020304" charset="0"/>
                <a:cs typeface="Times New Roman" panose="02020603050405020304" charset="0"/>
              </a:rPr>
              <a:t>[1]N. I. Nimalsiri, C. P. Mediwaththe, E. L. Ratnam, M. Shaw, D. B. Smith, and S. K. Halgamuge, “A survey of algorithms for distributed charging control of electric vehicles in smart grid,” IEEE Trans. Intell. Transp. Syst., vol. 21, no. 11, pp. 4497–4515, Nov. 2019.</a:t>
            </a:r>
          </a:p>
        </p:txBody>
      </p:sp>
      <p:pic>
        <p:nvPicPr>
          <p:cNvPr id="15" name="图片 14">
            <a:extLst>
              <a:ext uri="{FF2B5EF4-FFF2-40B4-BE49-F238E27FC236}">
                <a16:creationId xmlns:a16="http://schemas.microsoft.com/office/drawing/2014/main" id="{59D1ABAD-9DB2-C219-2BCE-EFB7EF99B200}"/>
              </a:ext>
            </a:extLst>
          </p:cNvPr>
          <p:cNvPicPr>
            <a:picLocks noChangeAspect="1"/>
          </p:cNvPicPr>
          <p:nvPr/>
        </p:nvPicPr>
        <p:blipFill>
          <a:blip r:embed="rId5"/>
          <a:stretch>
            <a:fillRect/>
          </a:stretch>
        </p:blipFill>
        <p:spPr>
          <a:xfrm>
            <a:off x="3866826" y="3741337"/>
            <a:ext cx="4475921" cy="2175987"/>
          </a:xfrm>
          <a:prstGeom prst="rect">
            <a:avLst/>
          </a:prstGeom>
        </p:spPr>
      </p:pic>
      <p:sp>
        <p:nvSpPr>
          <p:cNvPr id="16" name="文本框 15">
            <a:extLst>
              <a:ext uri="{FF2B5EF4-FFF2-40B4-BE49-F238E27FC236}">
                <a16:creationId xmlns:a16="http://schemas.microsoft.com/office/drawing/2014/main" id="{840A8958-2DC7-3518-9288-F12363ED600B}"/>
              </a:ext>
            </a:extLst>
          </p:cNvPr>
          <p:cNvSpPr txBox="1"/>
          <p:nvPr/>
        </p:nvSpPr>
        <p:spPr>
          <a:xfrm>
            <a:off x="264246" y="2105551"/>
            <a:ext cx="11504422" cy="1477328"/>
          </a:xfrm>
          <a:prstGeom prst="rect">
            <a:avLst/>
          </a:prstGeom>
          <a:noFill/>
          <a:ln w="12700">
            <a:solidFill>
              <a:schemeClr val="accent1"/>
            </a:solidFill>
          </a:ln>
        </p:spPr>
        <p:txBody>
          <a:bodyPr wrap="square" rtlCol="0">
            <a:spAutoFit/>
          </a:bodyPr>
          <a:lstStyle/>
          <a:p>
            <a:pPr marL="285750" indent="-285750">
              <a:buFont typeface="Wingdings" panose="05000000000000000000" pitchFamily="2" charset="2"/>
              <a:buChar char="p"/>
            </a:pPr>
            <a:r>
              <a:rPr lang="en-US" altLang="zh-CN"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The Battery Swapping Station (BSS) recommendation problem [1] is a key research area, focusing on recommending </a:t>
            </a:r>
            <a:r>
              <a:rPr lang="en-US" altLang="zh-CN">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the most </a:t>
            </a:r>
            <a:r>
              <a:rPr lang="en-US" altLang="zh-CN"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suitable BSS for Electric Vehicles (EVs) to maximize the utilization of </a:t>
            </a:r>
            <a:r>
              <a:rPr lang="en-US" altLang="zh-CN">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BSS or minimize the cost of EVs.</a:t>
            </a:r>
            <a:endParaRPr lang="en-US" altLang="zh-CN"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panose="05000000000000000000" pitchFamily="2" charset="2"/>
              <a:buChar char="p"/>
            </a:pPr>
            <a:endParaRPr lang="en-US" altLang="zh-CN"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panose="05000000000000000000" pitchFamily="2" charset="2"/>
              <a:buChar char="p"/>
            </a:pPr>
            <a:r>
              <a:rPr lang="en-US" altLang="zh-CN"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However, the lowest total cost is not necessarily the most appropriate allocation </a:t>
            </a:r>
            <a:r>
              <a:rPr lang="en-US" altLang="zh-CN">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for each EV.</a:t>
            </a:r>
            <a:endParaRPr lang="zh-CN" altLang="en-US"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文本框 2">
            <a:extLst>
              <a:ext uri="{FF2B5EF4-FFF2-40B4-BE49-F238E27FC236}">
                <a16:creationId xmlns:a16="http://schemas.microsoft.com/office/drawing/2014/main" id="{04F63BCD-0E6B-FC52-063E-D7736355BB14}"/>
              </a:ext>
            </a:extLst>
          </p:cNvPr>
          <p:cNvSpPr txBox="1"/>
          <p:nvPr/>
        </p:nvSpPr>
        <p:spPr>
          <a:xfrm>
            <a:off x="4241025" y="5997285"/>
            <a:ext cx="3928757" cy="307777"/>
          </a:xfrm>
          <a:prstGeom prst="rect">
            <a:avLst/>
          </a:prstGeom>
          <a:noFill/>
        </p:spPr>
        <p:txBody>
          <a:bodyPr wrap="square" rtlCol="0">
            <a:spAutoFit/>
          </a:bodyPr>
          <a:lstStyle/>
          <a:p>
            <a:r>
              <a:rPr lang="en-US" altLang="zh-CN" sz="1400">
                <a:latin typeface="Arial Unicode MS" panose="020B0604020202020204" pitchFamily="34" charset="-122"/>
                <a:ea typeface="Arial Unicode MS" panose="020B0604020202020204" pitchFamily="34" charset="-122"/>
                <a:cs typeface="Arial Unicode MS" panose="020B0604020202020204" pitchFamily="34" charset="-122"/>
              </a:rPr>
              <a:t>Figure 1. </a:t>
            </a:r>
            <a:r>
              <a:rPr lang="en-US" altLang="zh-CN" sz="1400">
                <a:effectLst/>
                <a:latin typeface="Arial Unicode MS" panose="020B0604020202020204" pitchFamily="34" charset="-122"/>
                <a:ea typeface="Arial Unicode MS" panose="020B0604020202020204" pitchFamily="34" charset="-122"/>
                <a:cs typeface="Arial Unicode MS" panose="020B0604020202020204" pitchFamily="34" charset="-122"/>
              </a:rPr>
              <a:t>BSS recommendation system model.</a:t>
            </a:r>
          </a:p>
        </p:txBody>
      </p:sp>
      <p:pic>
        <p:nvPicPr>
          <p:cNvPr id="17" name="音频 16">
            <a:hlinkClick r:id="" action="ppaction://media"/>
            <a:extLst>
              <a:ext uri="{FF2B5EF4-FFF2-40B4-BE49-F238E27FC236}">
                <a16:creationId xmlns:a16="http://schemas.microsoft.com/office/drawing/2014/main" id="{74DE21B0-E6F2-6FB9-8968-F80BD5F273F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9991"/>
    </mc:Choice>
    <mc:Fallback>
      <p:transition spd="slow" advTm="129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p:ext uri="{3A86A75C-4F4B-4683-9AE1-C65F6400EC91}">
      <p14:laserTraceLst xmlns:p14="http://schemas.microsoft.com/office/powerpoint/2010/main">
        <p14:tracePtLst>
          <p14:tracePt t="104" x="7262813" y="4367213"/>
          <p14:tracePt t="108" x="7216775" y="4373563"/>
          <p14:tracePt t="111" x="7205663" y="4373563"/>
          <p14:tracePt t="115" x="7189788" y="4373563"/>
          <p14:tracePt t="117" x="7183438" y="4373563"/>
          <p14:tracePt t="122" x="7172325" y="4373563"/>
          <p14:tracePt t="132" x="7167563" y="4373563"/>
          <p14:tracePt t="125935" x="7167563" y="4356100"/>
          <p14:tracePt t="125942" x="7167563" y="4305300"/>
          <p14:tracePt t="125947" x="7178675" y="4260850"/>
          <p14:tracePt t="125952" x="7189788" y="4198938"/>
          <p14:tracePt t="125956" x="7194550" y="4148138"/>
          <p14:tracePt t="125960" x="7200900" y="4103688"/>
          <p14:tracePt t="125963" x="7212013" y="4052888"/>
          <p14:tracePt t="125965" x="7212013" y="4041775"/>
          <p14:tracePt t="125966" x="7223125" y="4002088"/>
          <p14:tracePt t="125968" x="7227888" y="3990975"/>
          <p14:tracePt t="125971" x="7234238" y="3951288"/>
          <p14:tracePt t="125972" x="7240588" y="3946525"/>
          <p14:tracePt t="125975" x="7245350" y="3924300"/>
          <p14:tracePt t="125977" x="7256463" y="3900488"/>
          <p14:tracePt t="125981" x="7267575" y="3867150"/>
          <p14:tracePt t="125984" x="7273925" y="3867150"/>
          <p14:tracePt t="125986" x="7285038" y="3851275"/>
          <p14:tracePt t="125987" x="7289800" y="3838575"/>
          <p14:tracePt t="125990" x="7289800" y="3833813"/>
          <p14:tracePt t="125992" x="7302500" y="3827463"/>
          <p14:tracePt t="125996" x="7307263" y="3822700"/>
          <p14:tracePt t="126005" x="7329488" y="3805238"/>
          <p14:tracePt t="126011" x="7340600" y="3800475"/>
          <p14:tracePt t="126013" x="7346950" y="3794125"/>
          <p14:tracePt t="126014" x="7351713" y="3789363"/>
          <p14:tracePt t="126016" x="7358063" y="3789363"/>
          <p14:tracePt t="126027" x="7380288" y="3771900"/>
          <p14:tracePt t="126335" x="7386638" y="3771900"/>
          <p14:tracePt t="126341" x="7397750" y="3765550"/>
          <p14:tracePt t="126345" x="7408863" y="3760788"/>
          <p14:tracePt t="126348" x="7419975" y="3754438"/>
          <p14:tracePt t="126354" x="7453313" y="3743325"/>
          <p14:tracePt t="126358" x="7481888" y="3732213"/>
          <p14:tracePt t="126363" x="7510463" y="3716338"/>
          <p14:tracePt t="126366" x="7537450" y="3709988"/>
          <p14:tracePt t="126368" x="7548563" y="3698875"/>
          <p14:tracePt t="126369" x="7566025" y="3698875"/>
          <p14:tracePt t="126371" x="7577138" y="3692525"/>
          <p14:tracePt t="126373" x="7588250" y="3687763"/>
          <p14:tracePt t="126511" x="7712075" y="3614738"/>
          <p14:tracePt t="126548" x="7705725" y="3614738"/>
          <p14:tracePt t="126560" x="7705725" y="3608388"/>
          <p14:tracePt t="126566" x="7694613" y="3603625"/>
          <p14:tracePt t="126571" x="7683500" y="3603625"/>
          <p14:tracePt t="126575" x="7672388" y="3597275"/>
          <p14:tracePt t="126578" x="7667625" y="3592513"/>
          <p14:tracePt t="126581" x="7656513" y="3586163"/>
          <p14:tracePt t="126584" x="7643813" y="3581400"/>
          <p14:tracePt t="126585" x="7632700" y="3575050"/>
          <p14:tracePt t="126589" x="7616825" y="3563938"/>
          <p14:tracePt t="126595" x="7599363" y="3557588"/>
          <p14:tracePt t="126596" x="7566025" y="3535363"/>
          <p14:tracePt t="126598" x="7554913" y="3530600"/>
          <p14:tracePt t="126600" x="7537450" y="3524250"/>
          <p14:tracePt t="126601" x="7526338" y="3519488"/>
          <p14:tracePt t="126603" x="7510463" y="3508375"/>
          <p14:tracePt t="126605" x="7493000" y="3502025"/>
          <p14:tracePt t="126606" x="7470775" y="3490913"/>
          <p14:tracePt t="126610" x="7424738" y="3468688"/>
          <p14:tracePt t="126611" x="7397750" y="3457575"/>
          <p14:tracePt t="126614" x="7369175" y="3446463"/>
          <p14:tracePt t="126616" x="7340600" y="3435350"/>
          <p14:tracePt t="126618" x="7313613" y="3417888"/>
          <p14:tracePt t="126619" x="7267575" y="3400425"/>
          <p14:tracePt t="126621" x="7251700" y="3389313"/>
          <p14:tracePt t="126625" x="7178675" y="3362325"/>
          <p14:tracePt t="126626" x="7161213" y="3362325"/>
          <p14:tracePt t="126627" x="7105650" y="3333750"/>
          <p14:tracePt t="126629" x="7088188" y="3327400"/>
          <p14:tracePt t="126631" x="7054850" y="3316288"/>
          <p14:tracePt t="126632" x="7015163" y="3300413"/>
          <p14:tracePt t="126633" x="6986588" y="3287713"/>
          <p14:tracePt t="126634" x="6981825" y="3287713"/>
          <p14:tracePt t="126635" x="6931025" y="3271838"/>
          <p14:tracePt t="126637" x="6897688" y="3254375"/>
          <p14:tracePt t="126638" x="6829425" y="3232150"/>
          <p14:tracePt t="126640" x="6818313" y="3227388"/>
          <p14:tracePt t="126642" x="6751638" y="3198813"/>
          <p14:tracePt t="126648" x="6581775" y="3130550"/>
          <p14:tracePt t="126650" x="6554788" y="3114675"/>
          <p14:tracePt t="126651" x="6464300" y="3074988"/>
          <p14:tracePt t="126653" x="6430963" y="3057525"/>
          <p14:tracePt t="126654" x="6373813" y="3035300"/>
          <p14:tracePt t="126658" x="6289675" y="2995613"/>
          <p14:tracePt t="126664" x="6138863" y="2911475"/>
          <p14:tracePt t="126666" x="6037263" y="2855913"/>
          <p14:tracePt t="126668" x="6026150" y="2855913"/>
          <p14:tracePt t="126669" x="5957888" y="2816225"/>
          <p14:tracePt t="126671" x="5953125" y="2809875"/>
          <p14:tracePt t="126672" x="5913438" y="2787650"/>
          <p14:tracePt t="126673" x="5880100" y="2771775"/>
          <p14:tracePt t="126674" x="5845175" y="2749550"/>
          <p14:tracePt t="126678" x="5811838" y="2725738"/>
          <p14:tracePt t="126680" x="5749925" y="2681288"/>
          <p14:tracePt t="126682" x="5710238" y="2659063"/>
          <p14:tracePt t="126683" x="5694363" y="2641600"/>
          <p14:tracePt t="126685" x="5661025" y="2625725"/>
          <p14:tracePt t="126686" x="5621338" y="2590800"/>
          <p14:tracePt t="126688" x="5599113" y="2574925"/>
          <p14:tracePt t="126690" x="5588000" y="2563813"/>
          <p14:tracePt t="126693" x="5553075" y="2535238"/>
          <p14:tracePt t="126694" x="5514975" y="2501900"/>
          <p14:tracePt t="126696" x="5502275" y="2490788"/>
          <p14:tracePt t="126700" x="5464175" y="2455863"/>
          <p14:tracePt t="126706" x="5395913" y="2393950"/>
          <p14:tracePt t="126708" x="5380038" y="2378075"/>
          <p14:tracePt t="126709" x="5362575" y="2355850"/>
          <p14:tracePt t="126711" x="5351463" y="2349500"/>
          <p14:tracePt t="126715" x="5322888" y="2320925"/>
          <p14:tracePt t="126716" x="5318125" y="2309813"/>
          <p14:tracePt t="126717" x="5294313" y="2293938"/>
          <p14:tracePt t="126721" x="5283200" y="2276475"/>
          <p14:tracePt t="126723" x="5267325" y="2265363"/>
          <p14:tracePt t="126725" x="5245100" y="2247900"/>
          <p14:tracePt t="126728" x="5227638" y="2225675"/>
          <p14:tracePt t="126729" x="5210175" y="2214563"/>
          <p14:tracePt t="126733" x="5205413" y="2209800"/>
          <p14:tracePt t="126734" x="5194300" y="2192338"/>
          <p14:tracePt t="126737" x="5183188" y="2181225"/>
          <p14:tracePt t="126740" x="5165725" y="2170113"/>
          <p14:tracePt t="126742" x="5148263" y="2147888"/>
          <p14:tracePt t="126744" x="5143500" y="2147888"/>
          <p14:tracePt t="126745" x="5137150" y="2136775"/>
          <p14:tracePt t="126748" x="5126038" y="2124075"/>
          <p14:tracePt t="126750" x="5126038" y="2119313"/>
          <p14:tracePt t="126755" x="5110163" y="2097088"/>
          <p14:tracePt t="126757" x="5103813" y="2090738"/>
          <p14:tracePt t="126758" x="5099050" y="2085975"/>
          <p14:tracePt t="126762" x="5092700" y="2068513"/>
          <p14:tracePt t="126763" x="5081588" y="2063750"/>
          <p14:tracePt t="126768" x="5075238" y="2051050"/>
          <p14:tracePt t="126770" x="5070475" y="2046288"/>
          <p14:tracePt t="126772" x="5064125" y="2039938"/>
          <p14:tracePt t="126774" x="5059363" y="2028825"/>
          <p14:tracePt t="126778" x="5053013" y="2017713"/>
          <p14:tracePt t="126782" x="5041900" y="2006600"/>
          <p14:tracePt t="126789" x="5024438" y="1978025"/>
          <p14:tracePt t="126790" x="5019675" y="1973263"/>
          <p14:tracePt t="126796" x="5013325" y="1962150"/>
          <p14:tracePt t="126797" x="5002213" y="1955800"/>
          <p14:tracePt t="126803" x="4986338" y="1939925"/>
          <p14:tracePt t="126805" x="4986338" y="1933575"/>
          <p14:tracePt t="126806" x="4979988" y="1928813"/>
          <p14:tracePt t="126809" x="4975225" y="1922463"/>
          <p14:tracePt t="126810" x="4968875" y="1916113"/>
          <p14:tracePt t="126811" x="4964113" y="1911350"/>
          <p14:tracePt t="126817" x="4951413" y="1900238"/>
          <p14:tracePt t="126819" x="4951413" y="1893888"/>
          <p14:tracePt t="126820" x="4946650" y="1889125"/>
          <p14:tracePt t="126823" x="4935538" y="1882775"/>
          <p14:tracePt t="126825" x="4935538" y="1878013"/>
          <p14:tracePt t="126831" x="4929188" y="1866900"/>
          <p14:tracePt t="126834" x="4918075" y="1860550"/>
          <p14:tracePt t="126837" x="4918075" y="1855788"/>
          <p14:tracePt t="126845" x="4913313" y="1838325"/>
          <p14:tracePt t="126851" x="4913313" y="1831975"/>
          <p14:tracePt t="126867" x="4913313" y="1816100"/>
          <p14:tracePt t="126874" x="4913313" y="1809750"/>
          <p14:tracePt t="126881" x="4913313" y="1804988"/>
          <p14:tracePt t="126889" x="4913313" y="1798638"/>
          <p14:tracePt t="126892" x="4924425" y="1793875"/>
          <p14:tracePt t="126896" x="4929188" y="1793875"/>
          <p14:tracePt t="126901" x="4935538" y="1787525"/>
          <p14:tracePt t="126903" x="4946650" y="1787525"/>
          <p14:tracePt t="126907" x="4951413" y="1787525"/>
          <p14:tracePt t="126908" x="4957763" y="1787525"/>
          <p14:tracePt t="126909" x="4957763" y="1781175"/>
          <p14:tracePt t="126911" x="4968875" y="1781175"/>
          <p14:tracePt t="126913" x="4975225" y="1776413"/>
          <p14:tracePt t="126915" x="4991100" y="1776413"/>
          <p14:tracePt t="126918" x="5008563" y="1776413"/>
          <p14:tracePt t="126920" x="5013325" y="1776413"/>
          <p14:tracePt t="126921" x="5019675" y="1776413"/>
          <p14:tracePt t="126923" x="5024438" y="1776413"/>
          <p14:tracePt t="126925" x="5041900" y="1770063"/>
          <p14:tracePt t="126929" x="5075238" y="1770063"/>
          <p14:tracePt t="126931" x="5081588" y="1770063"/>
          <p14:tracePt t="126932" x="5086350" y="1770063"/>
          <p14:tracePt t="126933" x="5103813" y="1770063"/>
          <p14:tracePt t="126936" x="5126038" y="1770063"/>
          <p14:tracePt t="126937" x="5143500" y="1770063"/>
          <p14:tracePt t="126939" x="5154613" y="1770063"/>
          <p14:tracePt t="126942" x="5172075" y="1770063"/>
          <p14:tracePt t="126943" x="5194300" y="1770063"/>
          <p14:tracePt t="126945" x="5199063" y="1770063"/>
          <p14:tracePt t="126946" x="5227638" y="1770063"/>
          <p14:tracePt t="126948" x="5238750" y="1770063"/>
          <p14:tracePt t="126949" x="5249863" y="1770063"/>
          <p14:tracePt t="126951" x="5272088" y="1770063"/>
          <p14:tracePt t="126952" x="5278438" y="1770063"/>
          <p14:tracePt t="126954" x="5307013" y="1770063"/>
          <p14:tracePt t="126957" x="5322888" y="1770063"/>
          <p14:tracePt t="126959" x="5380038" y="1781175"/>
          <p14:tracePt t="126961" x="5402263" y="1781175"/>
          <p14:tracePt t="126963" x="5424488" y="1787525"/>
          <p14:tracePt t="126965" x="5453063" y="1793875"/>
          <p14:tracePt t="126966" x="5475288" y="1798638"/>
          <p14:tracePt t="126967" x="5502275" y="1798638"/>
          <p14:tracePt t="126970" x="5537200" y="1809750"/>
          <p14:tracePt t="126972" x="5553075" y="1809750"/>
          <p14:tracePt t="126976" x="5637213" y="1831975"/>
          <p14:tracePt t="126978" x="5654675" y="1831975"/>
          <p14:tracePt t="126980" x="5683250" y="1838325"/>
          <p14:tracePt t="126981" x="5694363" y="1843088"/>
          <p14:tracePt t="126985" x="5749925" y="1855788"/>
          <p14:tracePt t="126986" x="5761038" y="1860550"/>
          <p14:tracePt t="126987" x="5789613" y="1866900"/>
          <p14:tracePt t="126989" x="5818188" y="1866900"/>
          <p14:tracePt t="126990" x="5845175" y="1878013"/>
          <p14:tracePt t="126992" x="5862638" y="1878013"/>
          <p14:tracePt t="126993" x="5873750" y="1882775"/>
          <p14:tracePt t="126994" x="5902325" y="1882775"/>
          <p14:tracePt t="126996" x="5913438" y="1893888"/>
          <p14:tracePt t="126999" x="5986463" y="1905000"/>
          <p14:tracePt t="127000" x="6003925" y="1911350"/>
          <p14:tracePt t="127002" x="6015038" y="1911350"/>
          <p14:tracePt t="127003" x="6030913" y="1916113"/>
          <p14:tracePt t="127006" x="6081713" y="1928813"/>
          <p14:tracePt t="127008" x="6110288" y="1933575"/>
          <p14:tracePt t="127010" x="6121400" y="1933575"/>
          <p14:tracePt t="127013" x="6176963" y="1951038"/>
          <p14:tracePt t="127015" x="6205538" y="1955800"/>
          <p14:tracePt t="127016" x="6216650" y="1962150"/>
          <p14:tracePt t="127018" x="6227763" y="1966913"/>
          <p14:tracePt t="127020" x="6284913" y="1984375"/>
          <p14:tracePt t="127022" x="6296025" y="1984375"/>
          <p14:tracePt t="127025" x="6357938" y="2001838"/>
          <p14:tracePt t="127027" x="6362700" y="2001838"/>
          <p14:tracePt t="127028" x="6391275" y="2012950"/>
          <p14:tracePt t="127030" x="6402388" y="2012950"/>
          <p14:tracePt t="127032" x="6430963" y="2024063"/>
          <p14:tracePt t="127034" x="6453188" y="2028825"/>
          <p14:tracePt t="127035" x="6481763" y="2039938"/>
          <p14:tracePt t="127037" x="6508750" y="2046288"/>
          <p14:tracePt t="127039" x="6519863" y="2051050"/>
          <p14:tracePt t="127040" x="6542088" y="2063750"/>
          <p14:tracePt t="127041" x="6559550" y="2063750"/>
          <p14:tracePt t="127043" x="6577013" y="2074863"/>
          <p14:tracePt t="127046" x="6599238" y="2079625"/>
          <p14:tracePt t="127047" x="6621463" y="2090738"/>
          <p14:tracePt t="127049" x="6638925" y="2097088"/>
          <p14:tracePt t="127055" x="6694488" y="2119313"/>
          <p14:tracePt t="127057" x="6716713" y="2124075"/>
          <p14:tracePt t="127058" x="6727825" y="2130425"/>
          <p14:tracePt t="127060" x="6738938" y="2130425"/>
          <p14:tracePt t="127061" x="6756400" y="2141538"/>
          <p14:tracePt t="127062" x="6773863" y="2147888"/>
          <p14:tracePt t="127064" x="6789738" y="2147888"/>
          <p14:tracePt t="127068" x="6824663" y="2163763"/>
          <p14:tracePt t="127070" x="6835775" y="2170113"/>
          <p14:tracePt t="127071" x="6851650" y="2174875"/>
          <p14:tracePt t="127073" x="6858000" y="2174875"/>
          <p14:tracePt t="127074" x="6869113" y="2181225"/>
          <p14:tracePt t="127076" x="6880225" y="2185988"/>
          <p14:tracePt t="127077" x="6891338" y="2192338"/>
          <p14:tracePt t="127078" x="6902450" y="2192338"/>
          <p14:tracePt t="127081" x="6913563" y="2198688"/>
          <p14:tracePt t="127083" x="6942138" y="2209800"/>
          <p14:tracePt t="127085" x="6946900" y="2209800"/>
          <p14:tracePt t="127086" x="6959600" y="2214563"/>
          <p14:tracePt t="127090" x="6981825" y="2225675"/>
          <p14:tracePt t="127094" x="7004050" y="2236788"/>
          <p14:tracePt t="127096" x="7026275" y="2247900"/>
          <p14:tracePt t="127102" x="7065963" y="2265363"/>
          <p14:tracePt t="127105" x="7077075" y="2276475"/>
          <p14:tracePt t="127106" x="7088188" y="2282825"/>
          <p14:tracePt t="127109" x="7099300" y="2287588"/>
          <p14:tracePt t="127110" x="7110413" y="2293938"/>
          <p14:tracePt t="127111" x="7116763" y="2298700"/>
          <p14:tracePt t="127116" x="7127875" y="2305050"/>
          <p14:tracePt t="127117" x="7132638" y="2309813"/>
          <p14:tracePt t="127122" x="7154863" y="2327275"/>
          <p14:tracePt t="127124" x="7154863" y="2333625"/>
          <p14:tracePt t="127132" x="7178675" y="2349500"/>
          <p14:tracePt t="127136" x="7183438" y="2355850"/>
          <p14:tracePt t="127137" x="7189788" y="2360613"/>
          <p14:tracePt t="127143" x="7194550" y="2366963"/>
          <p14:tracePt t="127145" x="7200900" y="2371725"/>
          <p14:tracePt t="127150" x="7205663" y="2378075"/>
          <p14:tracePt t="127152" x="7212013" y="2382838"/>
          <p14:tracePt t="127157" x="7216775" y="2389188"/>
          <p14:tracePt t="127164" x="7223125" y="2393950"/>
          <p14:tracePt t="127171" x="7227888" y="2400300"/>
          <p14:tracePt t="127172" x="7234238" y="2400300"/>
          <p14:tracePt t="127179" x="7234238" y="2406650"/>
          <p14:tracePt t="127185" x="7240588" y="2406650"/>
          <p14:tracePt t="127196" x="7245350" y="2406650"/>
          <p14:tracePt t="127208" x="7245350" y="2411413"/>
          <p14:tracePt t="127218" x="7251700" y="2411413"/>
          <p14:tracePt t="127224" x="7256463" y="2417763"/>
          <p14:tracePt t="127234" x="7262813" y="2417763"/>
          <p14:tracePt t="127239" x="7262813" y="2422525"/>
          <p14:tracePt t="127242" x="7262813" y="2428875"/>
          <p14:tracePt t="127244" x="7267575" y="2428875"/>
          <p14:tracePt t="127250" x="7273925" y="2428875"/>
          <p14:tracePt t="127257" x="7278688" y="2433638"/>
          <p14:tracePt t="127362" x="7285038" y="2433638"/>
          <p14:tracePt t="127368" x="7285038" y="2439988"/>
          <p14:tracePt t="127507" x="7289800" y="2455863"/>
          <p14:tracePt t="127566" x="7289800" y="2462213"/>
          <p14:tracePt t="127571" x="7285038" y="2462213"/>
          <p14:tracePt t="127576" x="7285038" y="2466975"/>
          <p14:tracePt t="127582" x="7278688" y="2473325"/>
          <p14:tracePt t="127584" x="7273925" y="2473325"/>
          <p14:tracePt t="127586" x="7273925" y="2479675"/>
          <p14:tracePt t="127588" x="7273925" y="2484438"/>
          <p14:tracePt t="127590" x="7267575" y="2484438"/>
          <p14:tracePt t="127595" x="7267575" y="2495550"/>
          <p14:tracePt t="127597" x="7262813" y="2501900"/>
          <p14:tracePt t="127602" x="7262813" y="2517775"/>
          <p14:tracePt t="127603" x="7256463" y="2517775"/>
          <p14:tracePt t="127605" x="7256463" y="2524125"/>
          <p14:tracePt t="127608" x="7251700" y="2528888"/>
          <p14:tracePt t="127610" x="7251700" y="2541588"/>
          <p14:tracePt t="127616" x="7251700" y="2557463"/>
          <p14:tracePt t="127618" x="7251700" y="2563813"/>
          <p14:tracePt t="127619" x="7251700" y="2568575"/>
          <p14:tracePt t="127623" x="7251700" y="2574925"/>
          <p14:tracePt t="127629" x="7251700" y="2590800"/>
          <p14:tracePt t="127636" x="7251700" y="2597150"/>
          <p14:tracePt t="128509" x="7251700" y="2601913"/>
          <p14:tracePt t="128515" x="7251700" y="2608263"/>
          <p14:tracePt t="128546" x="7256463" y="2614613"/>
          <p14:tracePt t="128640" x="7262813" y="2614613"/>
          <p14:tracePt t="128662" x="7267575" y="2614613"/>
          <p14:tracePt t="128798" x="7302500" y="2659063"/>
          <p14:tracePt t="128894" x="7302500" y="2663825"/>
          <p14:tracePt t="128898" x="7307263" y="2663825"/>
          <p14:tracePt t="129048" x="7537450" y="2990850"/>
          <p14:tracePt t="129052" x="7594600" y="3019425"/>
          <p14:tracePt t="129056" x="7712075" y="3068638"/>
          <p14:tracePt t="129060" x="7818438" y="3108325"/>
          <p14:tracePt t="129062" x="7869238" y="3125788"/>
          <p14:tracePt t="129063" x="7948613" y="3159125"/>
          <p14:tracePt t="129065" x="7953375" y="3159125"/>
          <p14:tracePt t="129069" x="8116888" y="3221038"/>
          <p14:tracePt t="129071" x="8172450" y="3243263"/>
          <p14:tracePt t="129074" x="8212138" y="3260725"/>
          <p14:tracePt t="129076" x="8364538" y="3316288"/>
          <p14:tracePt t="129077" x="8402638" y="3327400"/>
          <p14:tracePt t="129080" x="8453438" y="3344863"/>
          <p14:tracePt t="129083" x="8656638" y="3400425"/>
          <p14:tracePt t="129085" x="8729663" y="3422650"/>
          <p14:tracePt t="129086" x="8740775" y="3429000"/>
          <p14:tracePt t="129090" x="8926513" y="3479800"/>
          <p14:tracePt t="129091" x="8966200" y="3490913"/>
          <p14:tracePt t="129093" x="8999538" y="3508375"/>
          <p14:tracePt t="129096" x="9128125" y="3541713"/>
          <p14:tracePt t="129099" x="9236075" y="3570288"/>
          <p14:tracePt t="129100" x="9274175" y="3575050"/>
          <p14:tracePt t="129103" x="9409113" y="3608388"/>
          <p14:tracePt t="129105" x="9448800" y="3619500"/>
          <p14:tracePt t="129107" x="9510713" y="3630613"/>
          <p14:tracePt t="129110" x="9645650" y="3665538"/>
          <p14:tracePt t="129111" x="9678988" y="3670300"/>
          <p14:tracePt t="129112" x="9729788" y="3681413"/>
          <p14:tracePt t="129115" x="9780588" y="3692525"/>
          <p14:tracePt t="129116" x="9875838" y="3709988"/>
          <p14:tracePt t="129117" x="9966325" y="3721100"/>
          <p14:tracePt t="129121" x="10112375" y="3743325"/>
          <p14:tracePt t="129124" x="10313988" y="3778250"/>
          <p14:tracePt t="129125" x="10421938" y="3789363"/>
          <p14:tracePt t="129127" x="10483850" y="3794125"/>
          <p14:tracePt t="129128" x="10510838" y="3800475"/>
          <p14:tracePt t="129130" x="10612438" y="3811588"/>
          <p14:tracePt t="129131" x="10798175" y="3833813"/>
          <p14:tracePt t="129132" x="10837863" y="3833813"/>
          <p14:tracePt t="129134" x="10893425" y="3838575"/>
          <p14:tracePt t="129138" x="11134725" y="3856038"/>
          <p14:tracePt t="129139" x="11320463" y="3873500"/>
          <p14:tracePt t="129140" x="11353800" y="3873500"/>
          <p14:tracePt t="129142" x="11410950" y="3873500"/>
          <p14:tracePt t="129147" x="11747500" y="3878263"/>
          <p14:tracePt t="129148" x="11753850" y="3878263"/>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66D90986-D307-73F7-7DC0-2AE6355C2F21}"/>
              </a:ext>
            </a:extLst>
          </p:cNvPr>
          <p:cNvGrpSpPr/>
          <p:nvPr/>
        </p:nvGrpSpPr>
        <p:grpSpPr>
          <a:xfrm>
            <a:off x="3259959" y="2410568"/>
            <a:ext cx="5953760" cy="725170"/>
            <a:chOff x="5286" y="4748"/>
            <a:chExt cx="9376" cy="1142"/>
          </a:xfrm>
        </p:grpSpPr>
        <p:sp>
          <p:nvSpPr>
            <p:cNvPr id="19" name="矩形 18">
              <a:extLst>
                <a:ext uri="{FF2B5EF4-FFF2-40B4-BE49-F238E27FC236}">
                  <a16:creationId xmlns:a16="http://schemas.microsoft.com/office/drawing/2014/main" id="{D0303DC9-8F29-B1D1-3F2B-F70F6D631D36}"/>
                </a:ext>
              </a:extLst>
            </p:cNvPr>
            <p:cNvSpPr/>
            <p:nvPr/>
          </p:nvSpPr>
          <p:spPr>
            <a:xfrm>
              <a:off x="5486" y="4948"/>
              <a:ext cx="9177" cy="942"/>
            </a:xfrm>
            <a:prstGeom prst="rect">
              <a:avLst/>
            </a:prstGeom>
            <a:solidFill>
              <a:schemeClr val="accent1"/>
            </a:solidFill>
            <a:ln w="9525">
              <a:solidFill>
                <a:srgbClr val="000000"/>
              </a:solidFill>
              <a:miter lim="800000"/>
            </a:ln>
          </p:spPr>
          <p:txBody>
            <a:bodyPr wrap="square" rtlCol="0" anchor="ctr">
              <a:noAutofit/>
            </a:bodyPr>
            <a:lstStyle/>
            <a:p>
              <a:pPr algn="ctr" eaLnBrk="1" hangingPunct="1"/>
              <a:endParaRPr lang="zh-CN" altLang="en-US" sz="1600" b="0" dirty="0">
                <a:solidFill>
                  <a:srgbClr val="0000FF"/>
                </a:solidFill>
                <a:latin typeface="黑体" panose="02010609060101010101" pitchFamily="49" charset="-122"/>
                <a:ea typeface="黑体" panose="02010609060101010101" pitchFamily="49" charset="-122"/>
              </a:endParaRPr>
            </a:p>
          </p:txBody>
        </p:sp>
        <p:sp>
          <p:nvSpPr>
            <p:cNvPr id="20" name="矩形 19">
              <a:extLst>
                <a:ext uri="{FF2B5EF4-FFF2-40B4-BE49-F238E27FC236}">
                  <a16:creationId xmlns:a16="http://schemas.microsoft.com/office/drawing/2014/main" id="{972C8876-E6E2-5888-1FF6-D28CDFBF4BF6}"/>
                </a:ext>
              </a:extLst>
            </p:cNvPr>
            <p:cNvSpPr/>
            <p:nvPr/>
          </p:nvSpPr>
          <p:spPr>
            <a:xfrm>
              <a:off x="5286" y="4748"/>
              <a:ext cx="9275" cy="1027"/>
            </a:xfrm>
            <a:prstGeom prst="rect">
              <a:avLst/>
            </a:prstGeom>
            <a:solidFill>
              <a:schemeClr val="bg1"/>
            </a:solidFill>
            <a:ln w="9525">
              <a:solidFill>
                <a:srgbClr val="000000"/>
              </a:solidFill>
              <a:miter lim="800000"/>
            </a:ln>
          </p:spPr>
          <p:txBody>
            <a:bodyPr wrap="square" rtlCol="0" anchor="ctr">
              <a:noAutofit/>
            </a:bodyPr>
            <a:lstStyle/>
            <a:p>
              <a:pPr algn="ctr" eaLnBrk="1" hangingPunct="1"/>
              <a:endParaRPr lang="zh-CN" altLang="en-US" sz="1600" b="0" dirty="0">
                <a:solidFill>
                  <a:srgbClr val="0000FF"/>
                </a:solidFill>
                <a:latin typeface="黑体" panose="02010609060101010101" pitchFamily="49" charset="-122"/>
                <a:ea typeface="黑体" panose="02010609060101010101" pitchFamily="49" charset="-122"/>
              </a:endParaRPr>
            </a:p>
          </p:txBody>
        </p:sp>
      </p:gr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EED82A43-AA9A-6B1B-B9D1-40EFBEB0F03C}"/>
                  </a:ext>
                </a:extLst>
              </p:cNvPr>
              <p:cNvSpPr txBox="1"/>
              <p:nvPr/>
            </p:nvSpPr>
            <p:spPr>
              <a:xfrm>
                <a:off x="343788" y="2056657"/>
                <a:ext cx="11504422" cy="2877967"/>
              </a:xfrm>
              <a:prstGeom prst="rect">
                <a:avLst/>
              </a:prstGeom>
              <a:noFill/>
              <a:ln w="12700">
                <a:solidFill>
                  <a:schemeClr val="accent1"/>
                </a:solidFill>
              </a:ln>
            </p:spPr>
            <p:txBody>
              <a:bodyPr wrap="square" rtlCol="0">
                <a:spAutoFit/>
              </a:bodyPr>
              <a:lstStyle/>
              <a:p>
                <a:pPr indent="457200"/>
                <a:r>
                  <a:rPr lang="en-US" altLang="zh-CN" sz="1800" b="1">
                    <a:latin typeface="Arial Unicode MS" panose="020B0604020202020204" pitchFamily="34" charset="-122"/>
                    <a:ea typeface="Arial Unicode MS" panose="020B0604020202020204" pitchFamily="34" charset="-122"/>
                    <a:cs typeface="Arial Unicode MS" panose="020B0604020202020204" pitchFamily="34" charset="-122"/>
                  </a:rPr>
                  <a:t>Non-cooperative game [2]</a:t>
                </a:r>
                <a:r>
                  <a:rPr lang="zh-CN" altLang="en-US" sz="1800" b="1">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800" b="0" i="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b="0" i="0" dirty="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rPr>
                  <a:t>A non-cooperative game can be described as a tuple</a:t>
                </a:r>
              </a:p>
              <a:p>
                <a:pPr indent="457200"/>
                <a:endParaRPr lang="en-US" altLang="zh-CN" sz="1800" b="0" i="0" dirty="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p>
                <a:pPr indent="457200"/>
                <a14:m>
                  <m:oMathPara xmlns:m="http://schemas.openxmlformats.org/officeDocument/2006/math">
                    <m:oMathParaPr>
                      <m:jc m:val="centerGroup"/>
                    </m:oMathParaPr>
                    <m:oMath xmlns:m="http://schemas.openxmlformats.org/officeDocument/2006/math">
                      <m:r>
                        <a:rPr lang="en-US" altLang="zh-CN" sz="1600" i="1" smtClean="0">
                          <a:effectLst/>
                          <a:latin typeface="Cambria Math" panose="02040503050406030204" pitchFamily="18" charset="0"/>
                          <a:ea typeface="宋体" panose="02010600030101010101" pitchFamily="2" charset="-122"/>
                          <a:cs typeface="Times New Roman" panose="02020603050405020304" pitchFamily="18" charset="0"/>
                        </a:rPr>
                        <m:t>𝛤</m:t>
                      </m:r>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1" i="1">
                              <a:effectLst/>
                              <a:latin typeface="Cambria Math" panose="02040503050406030204" pitchFamily="18" charset="0"/>
                              <a:ea typeface="宋体" panose="02010600030101010101" pitchFamily="2" charset="-122"/>
                              <a:cs typeface="Times New Roman" panose="02020603050405020304" pitchFamily="18" charset="0"/>
                            </a:rPr>
                            <m:t>𝑵</m:t>
                          </m:r>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effectLst/>
                                          <a:latin typeface="Cambria Math" panose="02040503050406030204" pitchFamily="18" charset="0"/>
                                          <a:ea typeface="宋体" panose="02010600030101010101" pitchFamily="2" charset="-122"/>
                                          <a:cs typeface="Times New Roman" panose="02020603050405020304" pitchFamily="18" charset="0"/>
                                        </a:rPr>
                                        <m:t>𝑺</m:t>
                                      </m:r>
                                    </m:e>
                                    <m:sub>
                                      <m:r>
                                        <a:rPr lang="en-US" altLang="zh-CN" sz="1600" b="1" i="1">
                                          <a:effectLst/>
                                          <a:latin typeface="Cambria Math" panose="02040503050406030204" pitchFamily="18" charset="0"/>
                                          <a:ea typeface="宋体" panose="02010600030101010101" pitchFamily="2" charset="-122"/>
                                          <a:cs typeface="Times New Roman" panose="02020603050405020304" pitchFamily="18" charset="0"/>
                                        </a:rPr>
                                        <m:t>𝒊</m:t>
                                      </m:r>
                                    </m:sub>
                                  </m:sSub>
                                </m:e>
                              </m:d>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b="1" i="1">
                                  <a:effectLst/>
                                  <a:latin typeface="Cambria Math" panose="02040503050406030204" pitchFamily="18" charset="0"/>
                                  <a:ea typeface="宋体" panose="02010600030101010101" pitchFamily="2" charset="-122"/>
                                  <a:cs typeface="Times New Roman" panose="02020603050405020304" pitchFamily="18" charset="0"/>
                                </a:rPr>
                                <m:t>𝑵</m:t>
                              </m:r>
                            </m:sub>
                          </m:s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𝑢</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b="1" i="1">
                                  <a:effectLst/>
                                  <a:latin typeface="Cambria Math" panose="02040503050406030204" pitchFamily="18" charset="0"/>
                                  <a:ea typeface="宋体" panose="02010600030101010101" pitchFamily="2" charset="-122"/>
                                  <a:cs typeface="Times New Roman" panose="02020603050405020304" pitchFamily="18" charset="0"/>
                                </a:rPr>
                                <m:t>𝑵</m:t>
                              </m:r>
                            </m:sub>
                          </m:sSub>
                        </m:e>
                      </m:d>
                    </m:oMath>
                  </m:oMathPara>
                </a14:m>
                <a:endParaRPr lang="zh-CN" altLang="zh-CN" sz="1600" dirty="0">
                  <a:effectLst/>
                  <a:latin typeface="Arial Unicode MS" panose="020B0604020202020204" pitchFamily="34" charset="-122"/>
                  <a:ea typeface="Arial Unicode MS" panose="020B0604020202020204" pitchFamily="34" charset="-122"/>
                  <a:cs typeface="Arial Unicode MS" panose="020B0604020202020204" pitchFamily="34" charset="-122"/>
                </a:endParaRPr>
              </a:p>
              <a:p>
                <a:pPr indent="457200"/>
                <a:r>
                  <a:rPr lang="en-US" altLang="zh-CN" sz="1800" b="0" i="0" dirty="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rPr>
                  <a:t>where:</a:t>
                </a:r>
              </a:p>
              <a:p>
                <a:pPr indent="457200"/>
                <a:r>
                  <a:rPr lang="en-US" altLang="zh-CN" sz="1800" dirty="0">
                    <a:solidFill>
                      <a:srgbClr val="060607"/>
                    </a:solidFill>
                    <a:latin typeface="Arial Unicode MS" panose="020B0604020202020204" pitchFamily="34" charset="-122"/>
                    <a:ea typeface="Arial Unicode MS" panose="020B0604020202020204" pitchFamily="34" charset="-122"/>
                    <a:cs typeface="Arial Unicode MS" panose="020B0604020202020204" pitchFamily="34" charset="-122"/>
                  </a:rPr>
                  <a:t>1. </a:t>
                </a:r>
                <a14:m>
                  <m:oMath xmlns:m="http://schemas.openxmlformats.org/officeDocument/2006/math">
                    <m:r>
                      <a:rPr lang="en-US" altLang="zh-CN" sz="1800" b="1" i="1" dirty="0" smtClean="0">
                        <a:solidFill>
                          <a:srgbClr val="060607"/>
                        </a:solidFill>
                        <a:latin typeface="Cambria Math" panose="02040503050406030204" pitchFamily="18" charset="0"/>
                      </a:rPr>
                      <m:t>𝑵</m:t>
                    </m:r>
                  </m:oMath>
                </a14:m>
                <a:r>
                  <a:rPr lang="en-US" altLang="zh-CN" sz="1800" dirty="0">
                    <a:solidFill>
                      <a:srgbClr val="060607"/>
                    </a:solidFill>
                    <a:latin typeface="Arial Unicode MS" panose="020B0604020202020204" pitchFamily="34" charset="-122"/>
                    <a:ea typeface="Arial Unicode MS" panose="020B0604020202020204" pitchFamily="34" charset="-122"/>
                    <a:cs typeface="Arial Unicode MS" panose="020B0604020202020204" pitchFamily="34" charset="-122"/>
                  </a:rPr>
                  <a:t> is a finite set of players.</a:t>
                </a:r>
              </a:p>
              <a:p>
                <a:pPr indent="457200"/>
                <a:r>
                  <a:rPr lang="en-US" altLang="zh-CN" sz="1800" b="1" dirty="0">
                    <a:latin typeface="Arial Unicode MS" panose="020B0604020202020204" pitchFamily="34" charset="-122"/>
                    <a:ea typeface="Arial Unicode MS" panose="020B0604020202020204" pitchFamily="34" charset="-122"/>
                    <a:cs typeface="Arial Unicode MS" panose="020B0604020202020204" pitchFamily="34" charset="-122"/>
                  </a:rPr>
                  <a:t>2. </a:t>
                </a:r>
                <a14:m>
                  <m:oMath xmlns:m="http://schemas.openxmlformats.org/officeDocument/2006/math">
                    <m:r>
                      <a:rPr lang="en-US" altLang="zh-CN" sz="1800" b="1" i="1" dirty="0" smtClean="0">
                        <a:latin typeface="Cambria Math" panose="02040503050406030204" pitchFamily="18" charset="0"/>
                      </a:rPr>
                      <m:t>𝑺</m:t>
                    </m:r>
                    <m:r>
                      <a:rPr lang="en-US" altLang="zh-CN" sz="1800" b="1" i="1" baseline="-25000" dirty="0" smtClean="0">
                        <a:latin typeface="Cambria Math" panose="02040503050406030204" pitchFamily="18" charset="0"/>
                      </a:rPr>
                      <m:t>𝒊</m:t>
                    </m:r>
                    <m:r>
                      <a:rPr lang="en-US" altLang="zh-CN" sz="1800" i="1" dirty="0" smtClean="0">
                        <a:latin typeface="Cambria Math" panose="02040503050406030204" pitchFamily="18" charset="0"/>
                        <a:ea typeface="+mj-ea"/>
                        <a:cs typeface="Times New Roman" panose="02020603050405020304" charset="0"/>
                      </a:rPr>
                      <m:t> </m:t>
                    </m:r>
                  </m:oMath>
                </a14:m>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is the strategy set of player </a:t>
                </a:r>
                <a14:m>
                  <m:oMath xmlns:m="http://schemas.openxmlformats.org/officeDocument/2006/math">
                    <m:r>
                      <a:rPr lang="en-US" altLang="zh-CN" sz="1800" i="1" dirty="0" smtClean="0">
                        <a:latin typeface="Cambria Math" panose="02040503050406030204" pitchFamily="18" charset="0"/>
                        <a:ea typeface="+mj-ea"/>
                        <a:cs typeface="Times New Roman" panose="02020603050405020304" charset="0"/>
                      </a:rPr>
                      <m:t>𝑖</m:t>
                    </m:r>
                  </m:oMath>
                </a14:m>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which is a non-empty set of possible action or strategies available to player </a:t>
                </a:r>
                <a14:m>
                  <m:oMath xmlns:m="http://schemas.openxmlformats.org/officeDocument/2006/math">
                    <m:r>
                      <a:rPr lang="en-US" altLang="zh-CN" sz="1800" i="1" dirty="0" smtClean="0">
                        <a:latin typeface="Cambria Math" panose="02040503050406030204" pitchFamily="18" charset="0"/>
                        <a:ea typeface="+mj-ea"/>
                        <a:cs typeface="Times New Roman" panose="02020603050405020304" charset="0"/>
                      </a:rPr>
                      <m:t>𝑖</m:t>
                    </m:r>
                  </m:oMath>
                </a14:m>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a:t>
                </a:r>
              </a:p>
              <a:p>
                <a:pPr indent="457200"/>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3. </a:t>
                </a:r>
                <a14:m>
                  <m:oMath xmlns:m="http://schemas.openxmlformats.org/officeDocument/2006/math">
                    <m:sSub>
                      <m:sSubPr>
                        <m:ctrlPr>
                          <a:rPr lang="en-US" altLang="zh-CN" sz="1800" i="1" dirty="0" smtClean="0">
                            <a:latin typeface="Cambria Math" panose="02040503050406030204" pitchFamily="18" charset="0"/>
                            <a:ea typeface="+mj-ea"/>
                            <a:cs typeface="Times New Roman" panose="02020603050405020304" charset="0"/>
                          </a:rPr>
                        </m:ctrlPr>
                      </m:sSubPr>
                      <m:e>
                        <m:r>
                          <a:rPr lang="en-US" altLang="zh-CN" sz="1800" b="0" i="1" dirty="0" smtClean="0">
                            <a:latin typeface="Cambria Math" panose="02040503050406030204" pitchFamily="18" charset="0"/>
                            <a:ea typeface="+mj-ea"/>
                            <a:cs typeface="Times New Roman" panose="02020603050405020304" charset="0"/>
                          </a:rPr>
                          <m:t>𝑢</m:t>
                        </m:r>
                      </m:e>
                      <m:sub>
                        <m:r>
                          <a:rPr lang="en-US" altLang="zh-CN" sz="1800" b="0" i="1" dirty="0" smtClean="0">
                            <a:latin typeface="Cambria Math" panose="02040503050406030204" pitchFamily="18" charset="0"/>
                            <a:ea typeface="+mj-ea"/>
                            <a:cs typeface="Times New Roman" panose="02020603050405020304" charset="0"/>
                          </a:rPr>
                          <m:t>𝑖</m:t>
                        </m:r>
                      </m:sub>
                    </m:sSub>
                    <m:r>
                      <a:rPr lang="en-US" altLang="zh-CN" sz="1800" b="0" i="1" dirty="0" smtClean="0">
                        <a:latin typeface="Cambria Math" panose="02040503050406030204" pitchFamily="18" charset="0"/>
                        <a:ea typeface="+mj-ea"/>
                        <a:cs typeface="Times New Roman" panose="02020603050405020304" charset="0"/>
                      </a:rPr>
                      <m:t>:</m:t>
                    </m:r>
                    <m:nary>
                      <m:naryPr>
                        <m:chr m:val="∏"/>
                        <m:ctrlPr>
                          <a:rPr lang="en-US" altLang="zh-CN" sz="1800" b="0" i="1" dirty="0" smtClean="0">
                            <a:latin typeface="Cambria Math" panose="02040503050406030204" pitchFamily="18" charset="0"/>
                            <a:ea typeface="+mj-ea"/>
                            <a:cs typeface="Times New Roman" panose="02020603050405020304" charset="0"/>
                          </a:rPr>
                        </m:ctrlPr>
                      </m:naryPr>
                      <m:sub>
                        <m:r>
                          <m:rPr>
                            <m:brk m:alnAt="23"/>
                          </m:rPr>
                          <a:rPr lang="en-US" altLang="zh-CN" sz="1800" b="0" i="1" dirty="0" smtClean="0">
                            <a:latin typeface="Cambria Math" panose="02040503050406030204" pitchFamily="18" charset="0"/>
                            <a:ea typeface="+mj-ea"/>
                            <a:cs typeface="Times New Roman" panose="02020603050405020304" charset="0"/>
                          </a:rPr>
                          <m:t>𝑗</m:t>
                        </m:r>
                        <m:r>
                          <a:rPr lang="en-US" altLang="zh-CN" sz="1800" b="0" i="1" dirty="0" smtClean="0">
                            <a:latin typeface="Cambria Math" panose="02040503050406030204" pitchFamily="18" charset="0"/>
                            <a:ea typeface="+mj-ea"/>
                            <a:cs typeface="Times New Roman" panose="02020603050405020304" charset="0"/>
                          </a:rPr>
                          <m:t>=1</m:t>
                        </m:r>
                      </m:sub>
                      <m:sup>
                        <m:r>
                          <a:rPr lang="en-US" altLang="zh-CN" sz="1800" b="0" i="1" dirty="0" smtClean="0">
                            <a:latin typeface="Cambria Math" panose="02040503050406030204" pitchFamily="18" charset="0"/>
                            <a:ea typeface="+mj-ea"/>
                            <a:cs typeface="Times New Roman" panose="02020603050405020304" charset="0"/>
                          </a:rPr>
                          <m:t>𝑁</m:t>
                        </m:r>
                      </m:sup>
                      <m:e>
                        <m:sSub>
                          <m:sSubPr>
                            <m:ctrlPr>
                              <a:rPr lang="en-US" altLang="zh-CN" sz="1800" b="0" i="1" dirty="0" smtClean="0">
                                <a:latin typeface="Cambria Math" panose="02040503050406030204" pitchFamily="18" charset="0"/>
                                <a:ea typeface="+mj-ea"/>
                                <a:cs typeface="Times New Roman" panose="02020603050405020304" charset="0"/>
                              </a:rPr>
                            </m:ctrlPr>
                          </m:sSubPr>
                          <m:e>
                            <m:r>
                              <a:rPr lang="en-US" altLang="zh-CN" sz="1800" b="0" i="1" dirty="0" smtClean="0">
                                <a:latin typeface="Cambria Math" panose="02040503050406030204" pitchFamily="18" charset="0"/>
                                <a:ea typeface="+mj-ea"/>
                                <a:cs typeface="Times New Roman" panose="02020603050405020304" charset="0"/>
                              </a:rPr>
                              <m:t>𝑆</m:t>
                            </m:r>
                          </m:e>
                          <m:sub>
                            <m:r>
                              <a:rPr lang="en-US" altLang="zh-CN" sz="1800" b="0" i="1" dirty="0" smtClean="0">
                                <a:latin typeface="Cambria Math" panose="02040503050406030204" pitchFamily="18" charset="0"/>
                                <a:ea typeface="+mj-ea"/>
                                <a:cs typeface="Times New Roman" panose="02020603050405020304" charset="0"/>
                              </a:rPr>
                              <m:t>𝑗</m:t>
                            </m:r>
                          </m:sub>
                        </m:sSub>
                      </m:e>
                    </m:nary>
                    <m:r>
                      <a:rPr lang="en-US" altLang="zh-CN" sz="1800" b="0" i="0" dirty="0" smtClean="0">
                        <a:latin typeface="Cambria Math" panose="02040503050406030204" pitchFamily="18" charset="0"/>
                        <a:ea typeface="+mj-ea"/>
                        <a:cs typeface="Times New Roman" panose="02020603050405020304" charset="0"/>
                      </a:rPr>
                      <m:t>→</m:t>
                    </m:r>
                    <m:r>
                      <a:rPr lang="en-US" altLang="zh-CN" sz="1800" b="0" i="1" dirty="0" smtClean="0">
                        <a:latin typeface="Cambria Math" panose="02040503050406030204" pitchFamily="18" charset="0"/>
                        <a:ea typeface="Cambria Math" panose="02040503050406030204" pitchFamily="18" charset="0"/>
                        <a:cs typeface="Times New Roman" panose="02020603050405020304" charset="0"/>
                      </a:rPr>
                      <m:t>ℝ</m:t>
                    </m:r>
                  </m:oMath>
                </a14:m>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is the payoff function for player </a:t>
                </a:r>
                <a14:m>
                  <m:oMath xmlns:m="http://schemas.openxmlformats.org/officeDocument/2006/math">
                    <m:r>
                      <a:rPr lang="en-US" altLang="zh-CN" sz="1800" i="1" dirty="0" smtClean="0">
                        <a:latin typeface="Cambria Math" panose="02040503050406030204" pitchFamily="18" charset="0"/>
                        <a:ea typeface="+mj-ea"/>
                        <a:cs typeface="Times New Roman" panose="02020603050405020304" charset="0"/>
                      </a:rPr>
                      <m:t>𝑖</m:t>
                    </m:r>
                  </m:oMath>
                </a14:m>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which assigns a real number (the payoff) to each combination of strategies played by the players.</a:t>
                </a:r>
              </a:p>
              <a:p>
                <a:pPr indent="457200"/>
                <a:endPar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mc:Choice>
        <mc:Fallback xmlns="">
          <p:sp>
            <p:nvSpPr>
              <p:cNvPr id="30" name="文本框 29">
                <a:extLst>
                  <a:ext uri="{FF2B5EF4-FFF2-40B4-BE49-F238E27FC236}">
                    <a16:creationId xmlns:a16="http://schemas.microsoft.com/office/drawing/2014/main" id="{EED82A43-AA9A-6B1B-B9D1-40EFBEB0F03C}"/>
                  </a:ext>
                </a:extLst>
              </p:cNvPr>
              <p:cNvSpPr txBox="1">
                <a:spLocks noRot="1" noChangeAspect="1" noMove="1" noResize="1" noEditPoints="1" noAdjustHandles="1" noChangeArrowheads="1" noChangeShapeType="1" noTextEdit="1"/>
              </p:cNvSpPr>
              <p:nvPr/>
            </p:nvSpPr>
            <p:spPr>
              <a:xfrm>
                <a:off x="343788" y="2056657"/>
                <a:ext cx="11504422" cy="2877967"/>
              </a:xfrm>
              <a:prstGeom prst="rect">
                <a:avLst/>
              </a:prstGeom>
              <a:blipFill>
                <a:blip r:embed="rId5"/>
                <a:stretch>
                  <a:fillRect l="-370" t="-844" b="-2743"/>
                </a:stretch>
              </a:blipFill>
              <a:ln w="12700">
                <a:solidFill>
                  <a:schemeClr val="accent1"/>
                </a:solidFill>
              </a:ln>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50DF8AD3-E4E5-4A7F-A00F-3E9D8CBE5DA6}"/>
              </a:ext>
            </a:extLst>
          </p:cNvPr>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灯片编号占位符 2">
            <a:extLst>
              <a:ext uri="{FF2B5EF4-FFF2-40B4-BE49-F238E27FC236}">
                <a16:creationId xmlns:a16="http://schemas.microsoft.com/office/drawing/2014/main" id="{5A10491D-3F2C-5506-2DF9-96A38E273FF8}"/>
              </a:ext>
            </a:extLst>
          </p:cNvPr>
          <p:cNvSpPr txBox="1">
            <a:spLocks/>
          </p:cNvSpPr>
          <p:nvPr/>
        </p:nvSpPr>
        <p:spPr>
          <a:xfrm>
            <a:off x="11504085" y="6546851"/>
            <a:ext cx="529167" cy="2508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2A7D22B-8511-4936-B7F9-1A848A7C6D5C}" type="slidenum">
              <a:rPr lang="zh-CN" altLang="en-US" smtClean="0"/>
              <a:pPr>
                <a:defRPr/>
              </a:pPr>
              <a:t>4</a:t>
            </a:fld>
            <a:endParaRPr lang="zh-CN" altLang="en-US"/>
          </a:p>
        </p:txBody>
      </p:sp>
      <p:sp>
        <p:nvSpPr>
          <p:cNvPr id="21" name="灯片编号占位符 2">
            <a:extLst>
              <a:ext uri="{FF2B5EF4-FFF2-40B4-BE49-F238E27FC236}">
                <a16:creationId xmlns:a16="http://schemas.microsoft.com/office/drawing/2014/main" id="{88737C1C-E074-3C08-2351-2DE1E0CE21EE}"/>
              </a:ext>
            </a:extLst>
          </p:cNvPr>
          <p:cNvSpPr txBox="1">
            <a:spLocks/>
          </p:cNvSpPr>
          <p:nvPr/>
        </p:nvSpPr>
        <p:spPr>
          <a:xfrm>
            <a:off x="11722973" y="7678676"/>
            <a:ext cx="529167" cy="2508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2A7D22B-8511-4936-B7F9-1A848A7C6D5C}" type="slidenum">
              <a:rPr lang="zh-CN" altLang="en-US" smtClean="0"/>
              <a:pPr>
                <a:defRPr/>
              </a:pPr>
              <a:t>4</a:t>
            </a:fld>
            <a:endParaRPr lang="zh-CN" altLang="en-US"/>
          </a:p>
        </p:txBody>
      </p:sp>
      <p:sp>
        <p:nvSpPr>
          <p:cNvPr id="31" name="文本框 30">
            <a:extLst>
              <a:ext uri="{FF2B5EF4-FFF2-40B4-BE49-F238E27FC236}">
                <a16:creationId xmlns:a16="http://schemas.microsoft.com/office/drawing/2014/main" id="{F1AC16EE-1D6B-C916-E706-11C45A8DEC6B}"/>
              </a:ext>
            </a:extLst>
          </p:cNvPr>
          <p:cNvSpPr txBox="1"/>
          <p:nvPr/>
        </p:nvSpPr>
        <p:spPr>
          <a:xfrm>
            <a:off x="861847" y="374648"/>
            <a:ext cx="1645859"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Introduction</a:t>
            </a:r>
          </a:p>
        </p:txBody>
      </p:sp>
      <p:sp>
        <p:nvSpPr>
          <p:cNvPr id="32" name="文本框 31">
            <a:extLst>
              <a:ext uri="{FF2B5EF4-FFF2-40B4-BE49-F238E27FC236}">
                <a16:creationId xmlns:a16="http://schemas.microsoft.com/office/drawing/2014/main" id="{78C20317-209E-906A-B4FC-08C339CED8C4}"/>
              </a:ext>
            </a:extLst>
          </p:cNvPr>
          <p:cNvSpPr txBox="1"/>
          <p:nvPr/>
        </p:nvSpPr>
        <p:spPr>
          <a:xfrm>
            <a:off x="2726513" y="374648"/>
            <a:ext cx="2340191" cy="369332"/>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Background</a:t>
            </a:r>
          </a:p>
        </p:txBody>
      </p:sp>
      <p:sp>
        <p:nvSpPr>
          <p:cNvPr id="33" name="文本框 32">
            <a:extLst>
              <a:ext uri="{FF2B5EF4-FFF2-40B4-BE49-F238E27FC236}">
                <a16:creationId xmlns:a16="http://schemas.microsoft.com/office/drawing/2014/main" id="{F9EA83B5-1E68-67CD-7AE6-5A31A441DD3F}"/>
              </a:ext>
            </a:extLst>
          </p:cNvPr>
          <p:cNvSpPr txBox="1"/>
          <p:nvPr/>
        </p:nvSpPr>
        <p:spPr>
          <a:xfrm>
            <a:off x="5285511" y="358671"/>
            <a:ext cx="1839787"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Algorithm</a:t>
            </a:r>
          </a:p>
        </p:txBody>
      </p:sp>
      <p:sp>
        <p:nvSpPr>
          <p:cNvPr id="34" name="文本框 33">
            <a:extLst>
              <a:ext uri="{FF2B5EF4-FFF2-40B4-BE49-F238E27FC236}">
                <a16:creationId xmlns:a16="http://schemas.microsoft.com/office/drawing/2014/main" id="{E3C5876B-A46A-18B7-615D-330E4A7D8926}"/>
              </a:ext>
            </a:extLst>
          </p:cNvPr>
          <p:cNvSpPr txBox="1"/>
          <p:nvPr/>
        </p:nvSpPr>
        <p:spPr>
          <a:xfrm>
            <a:off x="7344105" y="374648"/>
            <a:ext cx="1534832"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Experiment</a:t>
            </a:r>
          </a:p>
        </p:txBody>
      </p:sp>
      <p:sp>
        <p:nvSpPr>
          <p:cNvPr id="35" name="文本框 34">
            <a:extLst>
              <a:ext uri="{FF2B5EF4-FFF2-40B4-BE49-F238E27FC236}">
                <a16:creationId xmlns:a16="http://schemas.microsoft.com/office/drawing/2014/main" id="{FFF44E3E-D254-2510-731E-279482E19D73}"/>
              </a:ext>
            </a:extLst>
          </p:cNvPr>
          <p:cNvSpPr txBox="1"/>
          <p:nvPr/>
        </p:nvSpPr>
        <p:spPr>
          <a:xfrm>
            <a:off x="9097744" y="358671"/>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Future plans</a:t>
            </a:r>
          </a:p>
        </p:txBody>
      </p:sp>
      <p:sp>
        <p:nvSpPr>
          <p:cNvPr id="15" name="等腰三角形 14">
            <a:extLst>
              <a:ext uri="{FF2B5EF4-FFF2-40B4-BE49-F238E27FC236}">
                <a16:creationId xmlns:a16="http://schemas.microsoft.com/office/drawing/2014/main" id="{EE1D5ECB-D494-D6F5-3219-3033FBC5A7B5}"/>
              </a:ext>
            </a:extLst>
          </p:cNvPr>
          <p:cNvSpPr/>
          <p:nvPr/>
        </p:nvSpPr>
        <p:spPr>
          <a:xfrm rot="10800000">
            <a:off x="3213296"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4" name="文本框 3">
            <a:extLst>
              <a:ext uri="{FF2B5EF4-FFF2-40B4-BE49-F238E27FC236}">
                <a16:creationId xmlns:a16="http://schemas.microsoft.com/office/drawing/2014/main" id="{179E1405-DE76-12A8-550B-B60FB13A8FE1}"/>
              </a:ext>
            </a:extLst>
          </p:cNvPr>
          <p:cNvSpPr txBox="1"/>
          <p:nvPr/>
        </p:nvSpPr>
        <p:spPr>
          <a:xfrm>
            <a:off x="0" y="6597621"/>
            <a:ext cx="11767047" cy="400110"/>
          </a:xfrm>
          <a:prstGeom prst="rect">
            <a:avLst/>
          </a:prstGeom>
          <a:noFill/>
        </p:spPr>
        <p:txBody>
          <a:bodyPr wrap="square">
            <a:spAutoFit/>
          </a:bodyPr>
          <a:lstStyle/>
          <a:p>
            <a:r>
              <a:rPr lang="en-US" altLang="zh-CN" sz="1000">
                <a:latin typeface="Times New Roman" panose="02020603050405020304" charset="0"/>
                <a:cs typeface="Times New Roman" panose="02020603050405020304" charset="0"/>
              </a:rPr>
              <a:t>[2] </a:t>
            </a:r>
            <a:r>
              <a:rPr lang="zh-CN" altLang="en-US" sz="1000">
                <a:latin typeface="Times New Roman" panose="02020603050405020304" charset="0"/>
                <a:cs typeface="Times New Roman" panose="02020603050405020304" charset="0"/>
                <a:sym typeface="+mn-ea"/>
              </a:rPr>
              <a:t>Nash J. Non-Cooperative Games. The Annals of Mathematics. 1951;54. </a:t>
            </a:r>
          </a:p>
          <a:p>
            <a:endParaRPr lang="en-US" altLang="zh-CN" sz="1000">
              <a:latin typeface="Times New Roman" panose="02020603050405020304" charset="0"/>
              <a:cs typeface="Times New Roman" panose="02020603050405020304" charset="0"/>
            </a:endParaRPr>
          </a:p>
        </p:txBody>
      </p:sp>
      <p:pic>
        <p:nvPicPr>
          <p:cNvPr id="3" name="音频 2">
            <a:hlinkClick r:id="" action="ppaction://media"/>
            <a:extLst>
              <a:ext uri="{FF2B5EF4-FFF2-40B4-BE49-F238E27FC236}">
                <a16:creationId xmlns:a16="http://schemas.microsoft.com/office/drawing/2014/main" id="{089B5B36-4FB8-CC23-97A0-DC1473DEC3C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874776649"/>
      </p:ext>
    </p:extLst>
  </p:cSld>
  <p:clrMapOvr>
    <a:masterClrMapping/>
  </p:clrMapOvr>
  <mc:AlternateContent xmlns:mc="http://schemas.openxmlformats.org/markup-compatibility/2006">
    <mc:Choice xmlns:p14="http://schemas.microsoft.com/office/powerpoint/2010/main" Requires="p14">
      <p:transition spd="slow" p14:dur="2000" advTm="53889"/>
    </mc:Choice>
    <mc:Fallback>
      <p:transition spd="slow" advTm="53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53" x="12147550" y="3384550"/>
          <p14:tracePt t="156" x="12079288" y="3378200"/>
          <p14:tracePt t="157" x="12063413" y="3378200"/>
          <p14:tracePt t="158" x="12050713" y="3378200"/>
          <p14:tracePt t="159" x="12034838" y="3373438"/>
          <p14:tracePt t="161" x="12001500" y="3373438"/>
          <p14:tracePt t="162" x="11972925" y="3373438"/>
          <p14:tracePt t="168" x="11904663" y="3367088"/>
          <p14:tracePt t="170" x="11831638" y="3362325"/>
          <p14:tracePt t="172" x="11815763" y="3362325"/>
          <p14:tracePt t="174" x="11782425" y="3362325"/>
          <p14:tracePt t="177" x="11720513" y="3349625"/>
          <p14:tracePt t="179" x="11674475" y="3349625"/>
          <p14:tracePt t="180" x="11658600" y="3349625"/>
          <p14:tracePt t="184" x="11601450" y="3344863"/>
          <p14:tracePt t="186" x="11579225" y="3338513"/>
          <p14:tracePt t="188" x="11545888" y="3338513"/>
          <p14:tracePt t="191" x="11488738" y="3333750"/>
          <p14:tracePt t="196" x="11399838" y="3322638"/>
          <p14:tracePt t="199" x="11353800" y="3316288"/>
          <p14:tracePt t="201" x="11331575" y="3311525"/>
          <p14:tracePt t="205" x="11269663" y="3305175"/>
          <p14:tracePt t="206" x="11242675" y="3305175"/>
          <p14:tracePt t="207" x="11236325" y="3305175"/>
          <p14:tracePt t="209" x="11218863" y="3300413"/>
          <p14:tracePt t="212" x="11152188" y="3294063"/>
          <p14:tracePt t="214" x="11123613" y="3294063"/>
          <p14:tracePt t="215" x="11107738" y="3287713"/>
          <p14:tracePt t="219" x="11050588" y="3282950"/>
          <p14:tracePt t="220" x="11034713" y="3282950"/>
          <p14:tracePt t="224" x="10966450" y="3276600"/>
          <p14:tracePt t="226" x="10922000" y="3276600"/>
          <p14:tracePt t="227" x="10910888" y="3276600"/>
          <p14:tracePt t="232" x="10842625" y="3276600"/>
          <p14:tracePt t="234" x="10809288" y="3276600"/>
          <p14:tracePt t="236" x="10791825" y="3276600"/>
          <p14:tracePt t="237" x="10753725" y="3276600"/>
          <p14:tracePt t="238" x="10736263" y="3271838"/>
          <p14:tracePt t="240" x="10707688" y="3271838"/>
          <p14:tracePt t="241" x="10691813" y="3271838"/>
          <p14:tracePt t="247" x="10572750" y="3271838"/>
          <p14:tracePt t="248" x="10556875" y="3271838"/>
          <p14:tracePt t="252" x="10510838" y="3271838"/>
          <p14:tracePt t="253" x="10494963" y="3271838"/>
          <p14:tracePt t="254" x="10460038" y="3265488"/>
          <p14:tracePt t="255" x="10444163" y="3265488"/>
          <p14:tracePt t="257" x="10415588" y="3265488"/>
          <p14:tracePt t="264" x="10302875" y="3265488"/>
          <p14:tracePt t="266" x="10269538" y="3265488"/>
          <p14:tracePt t="268" x="10229850" y="3265488"/>
          <p14:tracePt t="269" x="10213975" y="3260725"/>
          <p14:tracePt t="272" x="10202863" y="3260725"/>
          <p14:tracePt t="273" x="10163175" y="3260725"/>
          <p14:tracePt t="277" x="10090150" y="3254375"/>
          <p14:tracePt t="279" x="10072688" y="3254375"/>
          <p14:tracePt t="281" x="10021888" y="3254375"/>
          <p14:tracePt t="282" x="10006013" y="3254375"/>
          <p14:tracePt t="283" x="9988550" y="3254375"/>
          <p14:tracePt t="285" x="9955213" y="3254375"/>
          <p14:tracePt t="286" x="9932988" y="3254375"/>
          <p14:tracePt t="288" x="9898063" y="3249613"/>
          <p14:tracePt t="289" x="9882188" y="3249613"/>
          <p14:tracePt t="292" x="9847263" y="3249613"/>
          <p14:tracePt t="294" x="9802813" y="3243263"/>
          <p14:tracePt t="297" x="9747250" y="3238500"/>
          <p14:tracePt t="299" x="9713913" y="3238500"/>
          <p14:tracePt t="301" x="9690100" y="3238500"/>
          <p14:tracePt t="303" x="9639300" y="3232150"/>
          <p14:tracePt t="304" x="9623425" y="3227388"/>
          <p14:tracePt t="305" x="9612313" y="3227388"/>
          <p14:tracePt t="307" x="9566275" y="3227388"/>
          <p14:tracePt t="309" x="9528175" y="3221038"/>
          <p14:tracePt t="314" x="9471025" y="3214688"/>
          <p14:tracePt t="315" x="9431338" y="3209925"/>
          <p14:tracePt t="316" x="9415463" y="3209925"/>
          <p14:tracePt t="317" x="9382125" y="3203575"/>
          <p14:tracePt t="319" x="9364663" y="3203575"/>
          <p14:tracePt t="321" x="9336088" y="3198813"/>
          <p14:tracePt t="322" x="9291638" y="3198813"/>
          <p14:tracePt t="324" x="9240838" y="3192463"/>
          <p14:tracePt t="326" x="9207500" y="3187700"/>
          <p14:tracePt t="328" x="9185275" y="3187700"/>
          <p14:tracePt t="329" x="9156700" y="3181350"/>
          <p14:tracePt t="331" x="9117013" y="3181350"/>
          <p14:tracePt t="332" x="9105900" y="3181350"/>
          <p14:tracePt t="337" x="9021763" y="3176588"/>
          <p14:tracePt t="338" x="8999538" y="3176588"/>
          <p14:tracePt t="339" x="8966200" y="3176588"/>
          <p14:tracePt t="345" x="8875713" y="3170238"/>
          <p14:tracePt t="346" x="8831263" y="3170238"/>
          <p14:tracePt t="347" x="8813800" y="3170238"/>
          <p14:tracePt t="351" x="8734425" y="3165475"/>
          <p14:tracePt t="352" x="8718550" y="3165475"/>
          <p14:tracePt t="353" x="8701088" y="3165475"/>
          <p14:tracePt t="355" x="8696325" y="3165475"/>
          <p14:tracePt t="356" x="8645525" y="3159125"/>
          <p14:tracePt t="358" x="8612188" y="3159125"/>
          <p14:tracePt t="359" x="8599488" y="3159125"/>
          <p14:tracePt t="361" x="8555038" y="3159125"/>
          <p14:tracePt t="366" x="8464550" y="3152775"/>
          <p14:tracePt t="367" x="8442325" y="3148013"/>
          <p14:tracePt t="369" x="8426450" y="3148013"/>
          <p14:tracePt t="371" x="8380413" y="3148013"/>
          <p14:tracePt t="372" x="8358188" y="3148013"/>
          <p14:tracePt t="377" x="8274050" y="3141663"/>
          <p14:tracePt t="378" x="8262938" y="3141663"/>
          <p14:tracePt t="380" x="8240713" y="3136900"/>
          <p14:tracePt t="381" x="8229600" y="3136900"/>
          <p14:tracePt t="382" x="8218488" y="3136900"/>
          <p14:tracePt t="388" x="8145463" y="3130550"/>
          <p14:tracePt t="390" x="8134350" y="3130550"/>
          <p14:tracePt t="395" x="8083550" y="3125788"/>
          <p14:tracePt t="397" x="8077200" y="3125788"/>
          <p14:tracePt t="398" x="8054975" y="3119438"/>
          <p14:tracePt t="400" x="8037513" y="3119438"/>
          <p14:tracePt t="401" x="8021638" y="3119438"/>
          <p14:tracePt t="407" x="7981950" y="3119438"/>
          <p14:tracePt t="410" x="7931150" y="3119438"/>
          <p14:tracePt t="412" x="7913688" y="3119438"/>
          <p14:tracePt t="417" x="7864475" y="3114675"/>
          <p14:tracePt t="419" x="7824788" y="3114675"/>
          <p14:tracePt t="420" x="7813675" y="3114675"/>
          <p14:tracePt t="422" x="7785100" y="3114675"/>
          <p14:tracePt t="424" x="7773988" y="3114675"/>
          <p14:tracePt t="428" x="7718425" y="3108325"/>
          <p14:tracePt t="429" x="7689850" y="3108325"/>
          <p14:tracePt t="430" x="7683500" y="3108325"/>
          <p14:tracePt t="434" x="7627938" y="3103563"/>
          <p14:tracePt t="435" x="7610475" y="3103563"/>
          <p14:tracePt t="437" x="7599363" y="3103563"/>
          <p14:tracePt t="439" x="7554913" y="3103563"/>
          <p14:tracePt t="441" x="7515225" y="3103563"/>
          <p14:tracePt t="442" x="7497763" y="3103563"/>
          <p14:tracePt t="446" x="7453313" y="3103563"/>
          <p14:tracePt t="448" x="7419975" y="3103563"/>
          <p14:tracePt t="449" x="7402513" y="3103563"/>
          <p14:tracePt t="451" x="7380288" y="3103563"/>
          <p14:tracePt t="455" x="7324725" y="3097213"/>
          <p14:tracePt t="457" x="7296150" y="3097213"/>
          <p14:tracePt t="458" x="7285038" y="3097213"/>
          <p14:tracePt t="463" x="7227888" y="3097213"/>
          <p14:tracePt t="464" x="7223125" y="3097213"/>
          <p14:tracePt t="466" x="7212013" y="3097213"/>
          <p14:tracePt t="468" x="7178675" y="3097213"/>
          <p14:tracePt t="470" x="7150100" y="3092450"/>
          <p14:tracePt t="471" x="7143750" y="3092450"/>
          <p14:tracePt t="473" x="7138988" y="3092450"/>
          <p14:tracePt t="476" x="7105650" y="3092450"/>
          <p14:tracePt t="488" x="7008813" y="3086100"/>
          <p14:tracePt t="496" x="6975475" y="3086100"/>
          <p14:tracePt t="499" x="6964363" y="3086100"/>
          <p14:tracePt t="503" x="6953250" y="3079750"/>
          <p14:tracePt t="505" x="6946900" y="3079750"/>
          <p14:tracePt t="509" x="6942138" y="3079750"/>
          <p14:tracePt t="675" x="6942138" y="3092450"/>
          <p14:tracePt t="693" x="6959600" y="3141663"/>
          <p14:tracePt t="699" x="6959600" y="3159125"/>
          <p14:tracePt t="708" x="6959600" y="3181350"/>
          <p14:tracePt t="712" x="6959600" y="3192463"/>
          <p14:tracePt t="714" x="6959600" y="3198813"/>
          <p14:tracePt t="718" x="6959600" y="3203575"/>
          <p14:tracePt t="723" x="6959600" y="3214688"/>
          <p14:tracePt t="731" x="6959600" y="3227388"/>
          <p14:tracePt t="738" x="6959600" y="3232150"/>
          <p14:tracePt t="745" x="6953250" y="3232150"/>
          <p14:tracePt t="1025" x="6942138" y="3232150"/>
          <p14:tracePt t="1032" x="6931025" y="3232150"/>
          <p14:tracePt t="1037" x="6924675" y="3232150"/>
          <p14:tracePt t="1044" x="6913563" y="3232150"/>
          <p14:tracePt t="1049" x="6908800" y="3232150"/>
          <p14:tracePt t="1052" x="6902450" y="3232150"/>
          <p14:tracePt t="1059" x="6897688" y="3232150"/>
          <p14:tracePt t="1067" x="6891338" y="3232150"/>
          <p14:tracePt t="1079" x="6884988" y="3232150"/>
          <p14:tracePt t="1084" x="6880225" y="3232150"/>
          <p14:tracePt t="1098" x="6873875" y="3232150"/>
          <p14:tracePt t="1454" x="6873875" y="3227388"/>
          <p14:tracePt t="1485" x="6873875" y="3221038"/>
          <p14:tracePt t="1544" x="6873875" y="3214688"/>
          <p14:tracePt t="1558" x="6880225" y="3214688"/>
          <p14:tracePt t="1571" x="6884988" y="3209925"/>
          <p14:tracePt t="1580" x="6884988" y="3203575"/>
          <p14:tracePt t="1591" x="6891338" y="3203575"/>
          <p14:tracePt t="1598" x="6891338" y="3198813"/>
          <p14:tracePt t="1608" x="6897688" y="3198813"/>
          <p14:tracePt t="1610" x="6897688" y="3192463"/>
          <p14:tracePt t="1627" x="6902450" y="3192463"/>
          <p14:tracePt t="1636" x="6902450" y="3187700"/>
          <p14:tracePt t="1850" x="6908800" y="3187700"/>
          <p14:tracePt t="1879" x="6908800" y="3181350"/>
          <p14:tracePt t="1948" x="6913563" y="3181350"/>
          <p14:tracePt t="2006" x="6913563" y="3176588"/>
          <p14:tracePt t="2014" x="6919913" y="3176588"/>
          <p14:tracePt t="2316" x="6924675" y="3176588"/>
          <p14:tracePt t="2330" x="6924675" y="3170238"/>
          <p14:tracePt t="2483" x="6931025" y="3170238"/>
          <p14:tracePt t="2520" x="6935788" y="3170238"/>
          <p14:tracePt t="2573" x="6935788" y="3165475"/>
          <p14:tracePt t="2593" x="6942138" y="3165475"/>
          <p14:tracePt t="2671" x="6942138" y="3159125"/>
          <p14:tracePt t="2678" x="6946900" y="3159125"/>
          <p14:tracePt t="23610" x="6946900" y="3165475"/>
          <p14:tracePt t="23617" x="6946900" y="3187700"/>
          <p14:tracePt t="23621" x="6946900" y="3192463"/>
          <p14:tracePt t="23624" x="6946900" y="3198813"/>
          <p14:tracePt t="23631" x="6946900" y="3214688"/>
          <p14:tracePt t="23633" x="6953250" y="3221038"/>
          <p14:tracePt t="23637" x="6953250" y="3232150"/>
          <p14:tracePt t="23640" x="6959600" y="3243263"/>
          <p14:tracePt t="23644" x="6959600" y="3254375"/>
          <p14:tracePt t="23658" x="6970713" y="3294063"/>
          <p14:tracePt t="23660" x="6970713" y="3300413"/>
          <p14:tracePt t="23663" x="6975475" y="3311525"/>
          <p14:tracePt t="23667" x="6981825" y="3327400"/>
          <p14:tracePt t="23671" x="6986588" y="3344863"/>
          <p14:tracePt t="23673" x="6986588" y="3355975"/>
          <p14:tracePt t="23675" x="6986588" y="3362325"/>
          <p14:tracePt t="23676" x="6986588" y="3367088"/>
          <p14:tracePt t="23677" x="6992938" y="3373438"/>
          <p14:tracePt t="23680" x="6997700" y="3389313"/>
          <p14:tracePt t="23682" x="6997700" y="3400425"/>
          <p14:tracePt t="23685" x="7004050" y="3411538"/>
          <p14:tracePt t="23686" x="7004050" y="3417888"/>
          <p14:tracePt t="23687" x="7004050" y="3422650"/>
          <p14:tracePt t="23693" x="7008813" y="3457575"/>
          <p14:tracePt t="23696" x="7008813" y="3468688"/>
          <p14:tracePt t="23699" x="7015163" y="3508375"/>
          <p14:tracePt t="23704" x="7015163" y="3535363"/>
          <p14:tracePt t="23709" x="7015163" y="3563938"/>
          <p14:tracePt t="23711" x="7015163" y="3586163"/>
          <p14:tracePt t="23712" x="7015163" y="3592513"/>
          <p14:tracePt t="23714" x="7015163" y="3608388"/>
          <p14:tracePt t="23717" x="7008813" y="3625850"/>
          <p14:tracePt t="23719" x="7008813" y="3643313"/>
          <p14:tracePt t="23720" x="7008813" y="3648075"/>
          <p14:tracePt t="23722" x="7004050" y="3665538"/>
          <p14:tracePt t="23723" x="6997700" y="3670300"/>
          <p14:tracePt t="23725" x="6997700" y="3681413"/>
          <p14:tracePt t="23727" x="6997700" y="3687763"/>
          <p14:tracePt t="23955" x="6992938" y="3687763"/>
          <p14:tracePt t="23961" x="6986588" y="3692525"/>
          <p14:tracePt t="23966" x="6975475" y="3692525"/>
          <p14:tracePt t="23968" x="6970713" y="3692525"/>
          <p14:tracePt t="23970" x="6964363" y="3698875"/>
          <p14:tracePt t="23976" x="6953250" y="3698875"/>
          <p14:tracePt t="23979" x="6946900" y="3705225"/>
          <p14:tracePt t="23984" x="6942138" y="3705225"/>
          <p14:tracePt t="23993" x="6919913" y="3716338"/>
          <p14:tracePt t="23999" x="6908800" y="3721100"/>
          <p14:tracePt t="24009" x="6891338" y="3732213"/>
          <p14:tracePt t="24012" x="6884988" y="3732213"/>
          <p14:tracePt t="24016" x="6880225" y="3738563"/>
          <p14:tracePt t="24024" x="6873875" y="3738563"/>
          <p14:tracePt t="24031" x="6869113" y="3732213"/>
          <p14:tracePt t="24037" x="6869113" y="3727450"/>
          <p14:tracePt t="24043" x="6862763" y="3727450"/>
          <p14:tracePt t="24051" x="6858000" y="3727450"/>
          <p14:tracePt t="24103" x="6851650" y="3727450"/>
          <p14:tracePt t="24113" x="6846888" y="3727450"/>
          <p14:tracePt t="24117" x="6840538" y="3727450"/>
          <p14:tracePt t="24121" x="6840538" y="3732213"/>
          <p14:tracePt t="24127" x="6835775" y="3738563"/>
          <p14:tracePt t="24129" x="6829425" y="3738563"/>
          <p14:tracePt t="24135" x="6824663" y="3743325"/>
          <p14:tracePt t="24142" x="6818313" y="3743325"/>
          <p14:tracePt t="24148" x="6811963" y="3749675"/>
          <p14:tracePt t="24161" x="6807200" y="3749675"/>
          <p14:tracePt t="24164" x="6800850" y="3754438"/>
          <p14:tracePt t="24167" x="6796088" y="3754438"/>
          <p14:tracePt t="24182" x="6789738" y="3754438"/>
          <p14:tracePt t="24189" x="6789738" y="3760788"/>
          <p14:tracePt t="24428" x="6784975" y="3760788"/>
          <p14:tracePt t="24434" x="6778625" y="3760788"/>
          <p14:tracePt t="24438" x="6778625" y="3754438"/>
          <p14:tracePt t="24442" x="6773863" y="3754438"/>
          <p14:tracePt t="24445" x="6767513" y="3754438"/>
          <p14:tracePt t="24453" x="6762750" y="3749675"/>
          <p14:tracePt t="24456" x="6756400" y="3749675"/>
          <p14:tracePt t="24467" x="6751638" y="3743325"/>
          <p14:tracePt t="24470" x="6745288" y="3743325"/>
          <p14:tracePt t="24478" x="6738938" y="3743325"/>
          <p14:tracePt t="24484" x="6738938" y="3738563"/>
          <p14:tracePt t="24497" x="6727825" y="3732213"/>
          <p14:tracePt t="24505" x="6723063" y="3732213"/>
          <p14:tracePt t="24512" x="6716713" y="3727450"/>
          <p14:tracePt t="24518" x="6711950" y="3727450"/>
          <p14:tracePt t="24529" x="6700838" y="3721100"/>
          <p14:tracePt t="24536" x="6689725" y="3721100"/>
          <p14:tracePt t="24544" x="6677025" y="3716338"/>
          <p14:tracePt t="24546" x="6672263" y="3709988"/>
          <p14:tracePt t="24552" x="6665913" y="3709988"/>
          <p14:tracePt t="24557" x="6654800" y="3705225"/>
          <p14:tracePt t="24560" x="6650038" y="3705225"/>
          <p14:tracePt t="24565" x="6643688" y="3698875"/>
          <p14:tracePt t="24570" x="6638925" y="3698875"/>
          <p14:tracePt t="24573" x="6632575" y="3698875"/>
          <p14:tracePt t="24577" x="6627813" y="3692525"/>
          <p14:tracePt t="24584" x="6616700" y="3687763"/>
          <p14:tracePt t="24586" x="6610350" y="3687763"/>
          <p14:tracePt t="24592" x="6604000" y="3681413"/>
          <p14:tracePt t="24599" x="6599238" y="3681413"/>
          <p14:tracePt t="24606" x="6592888" y="3676650"/>
          <p14:tracePt t="24612" x="6588125" y="3676650"/>
          <p14:tracePt t="24614" x="6581775" y="3676650"/>
          <p14:tracePt t="24616" x="6581775" y="3670300"/>
          <p14:tracePt t="24623" x="6577013" y="3670300"/>
          <p14:tracePt t="24639" x="6577013" y="3665538"/>
          <p14:tracePt t="24780" x="6570663" y="3665538"/>
          <p14:tracePt t="24789" x="6559550" y="3659188"/>
          <p14:tracePt t="24796" x="6542088" y="3659188"/>
          <p14:tracePt t="24801" x="6519863" y="3654425"/>
          <p14:tracePt t="24806" x="6503988" y="3648075"/>
          <p14:tracePt t="24809" x="6486525" y="3648075"/>
          <p14:tracePt t="24810" x="6481763" y="3648075"/>
          <p14:tracePt t="24814" x="6453188" y="3643313"/>
          <p14:tracePt t="24820" x="6419850" y="3643313"/>
          <p14:tracePt t="24822" x="6402388" y="3643313"/>
          <p14:tracePt t="24824" x="6380163" y="3643313"/>
          <p14:tracePt t="24825" x="6362700" y="3643313"/>
          <p14:tracePt t="24829" x="6318250" y="3643313"/>
          <p14:tracePt t="24834" x="6261100" y="3636963"/>
          <p14:tracePt t="24836" x="6238875" y="3636963"/>
          <p14:tracePt t="24838" x="6216650" y="3636963"/>
          <p14:tracePt t="24840" x="6194425" y="3630613"/>
          <p14:tracePt t="24842" x="6176963" y="3630613"/>
          <p14:tracePt t="24843" x="6161088" y="3630613"/>
          <p14:tracePt t="24845" x="6126163" y="3625850"/>
          <p14:tracePt t="24846" x="6110288" y="3625850"/>
          <p14:tracePt t="24847" x="6099175" y="3625850"/>
          <p14:tracePt t="24851" x="6053138" y="3625850"/>
          <p14:tracePt t="24855" x="6015038" y="3614738"/>
          <p14:tracePt t="24857" x="5980113" y="3614738"/>
          <p14:tracePt t="24858" x="5964238" y="3614738"/>
          <p14:tracePt t="24860" x="5946775" y="3608388"/>
          <p14:tracePt t="24861" x="5930900" y="3608388"/>
          <p14:tracePt t="24862" x="5918200" y="3603625"/>
          <p14:tracePt t="24864" x="5895975" y="3603625"/>
          <p14:tracePt t="24865" x="5884863" y="3597275"/>
          <p14:tracePt t="24866" x="5873750" y="3597275"/>
          <p14:tracePt t="24868" x="5851525" y="3597275"/>
          <p14:tracePt t="24874" x="5749925" y="3575050"/>
          <p14:tracePt t="24877" x="5705475" y="3570288"/>
          <p14:tracePt t="24879" x="5676900" y="3563938"/>
          <p14:tracePt t="24880" x="5649913" y="3557588"/>
          <p14:tracePt t="24886" x="5553075" y="3546475"/>
          <p14:tracePt t="24888" x="5514975" y="3541713"/>
          <p14:tracePt t="24890" x="5480050" y="3541713"/>
          <p14:tracePt t="24892" x="5457825" y="3541713"/>
          <p14:tracePt t="24893" x="5440363" y="3535363"/>
          <p14:tracePt t="24895" x="5391150" y="3530600"/>
          <p14:tracePt t="24897" x="5340350" y="3524250"/>
          <p14:tracePt t="24898" x="5322888" y="3524250"/>
          <p14:tracePt t="24900" x="5294313" y="3519488"/>
          <p14:tracePt t="24904" x="5249863" y="3519488"/>
          <p14:tracePt t="24908" x="5154613" y="3513138"/>
          <p14:tracePt t="24910" x="5132388" y="3513138"/>
          <p14:tracePt t="24915" x="5019675" y="3508375"/>
          <p14:tracePt t="24917" x="4991100" y="3502025"/>
          <p14:tracePt t="24919" x="4940300" y="3502025"/>
          <p14:tracePt t="24921" x="4906963" y="3502025"/>
          <p14:tracePt t="24922" x="4895850" y="3502025"/>
          <p14:tracePt t="24924" x="4889500" y="3502025"/>
          <p14:tracePt t="24928" x="4800600" y="3495675"/>
          <p14:tracePt t="24939" x="4665663" y="3490913"/>
          <p14:tracePt t="24940" x="4654550" y="3490913"/>
          <p14:tracePt t="24942" x="4632325" y="3490913"/>
          <p14:tracePt t="24943" x="4621213" y="3490913"/>
          <p14:tracePt t="24946" x="4586288" y="3490913"/>
          <p14:tracePt t="24949" x="4559300" y="3490913"/>
          <p14:tracePt t="24951" x="4552950" y="3490913"/>
          <p14:tracePt t="24952" x="4541838" y="3490913"/>
          <p14:tracePt t="24954" x="4535488" y="3490913"/>
          <p14:tracePt t="24955" x="4519613" y="3490913"/>
          <p14:tracePt t="24958" x="4502150" y="3490913"/>
          <p14:tracePt t="24960" x="4497388" y="3490913"/>
          <p14:tracePt t="24961" x="4486275" y="3490913"/>
          <p14:tracePt t="24962" x="4479925" y="3490913"/>
          <p14:tracePt t="24966" x="4462463" y="3490913"/>
          <p14:tracePt t="24968" x="4457700" y="3490913"/>
          <p14:tracePt t="24969" x="4451350" y="3490913"/>
          <p14:tracePt t="24973" x="4446588" y="3490913"/>
          <p14:tracePt t="24975" x="4440238" y="3490913"/>
          <p14:tracePt t="24981" x="4429125" y="3490913"/>
          <p14:tracePt t="25296" x="4424363" y="3490913"/>
          <p14:tracePt t="25301" x="4413250" y="3490913"/>
          <p14:tracePt t="25304" x="4400550" y="3490913"/>
          <p14:tracePt t="25308" x="4389438" y="3490913"/>
          <p14:tracePt t="25311" x="4378325" y="3490913"/>
          <p14:tracePt t="25314" x="4373563" y="3490913"/>
          <p14:tracePt t="25316" x="4362450" y="3490913"/>
          <p14:tracePt t="25358" x="4192588" y="3495675"/>
          <p14:tracePt t="25362" x="4159250" y="3495675"/>
          <p14:tracePt t="25365" x="4137025" y="3495675"/>
          <p14:tracePt t="25369" x="4114800" y="3495675"/>
          <p14:tracePt t="25371" x="4081463" y="3495675"/>
          <p14:tracePt t="25372" x="4070350" y="3495675"/>
          <p14:tracePt t="25377" x="4019550" y="3490913"/>
          <p14:tracePt t="25378" x="4008438" y="3484563"/>
          <p14:tracePt t="25380" x="3990975" y="3484563"/>
          <p14:tracePt t="25381" x="3979863" y="3484563"/>
          <p14:tracePt t="25387" x="3929063" y="3473450"/>
          <p14:tracePt t="25390" x="3900488" y="3468688"/>
          <p14:tracePt t="25391" x="3873500" y="3468688"/>
          <p14:tracePt t="25393" x="3849688" y="3462338"/>
          <p14:tracePt t="25394" x="3838575" y="3462338"/>
          <p14:tracePt t="25396" x="3822700" y="3457575"/>
          <p14:tracePt t="25399" x="3783013" y="3451225"/>
          <p14:tracePt t="25402" x="3749675" y="3446463"/>
          <p14:tracePt t="25404" x="3721100" y="3440113"/>
          <p14:tracePt t="25406" x="3709988" y="3435350"/>
          <p14:tracePt t="25407" x="3687763" y="3435350"/>
          <p14:tracePt t="25409" x="3659188" y="3429000"/>
          <p14:tracePt t="25413" x="3619500" y="3422650"/>
          <p14:tracePt t="25417" x="3586163" y="3411538"/>
          <p14:tracePt t="25419" x="3563938" y="3406775"/>
          <p14:tracePt t="25420" x="3552825" y="3406775"/>
          <p14:tracePt t="25425" x="3506788" y="3395663"/>
          <p14:tracePt t="25431" x="3468688" y="3378200"/>
          <p14:tracePt t="25433" x="3446463" y="3378200"/>
          <p14:tracePt t="25434" x="3440113" y="3373438"/>
          <p14:tracePt t="25439" x="3411538" y="3367088"/>
          <p14:tracePt t="25445" x="3395663" y="3362325"/>
          <p14:tracePt t="25447" x="3389313" y="3355975"/>
          <p14:tracePt t="25449" x="3378200" y="3355975"/>
          <p14:tracePt t="25453" x="3371850" y="3355975"/>
          <p14:tracePt t="25454" x="3371850" y="3349625"/>
          <p14:tracePt t="25460" x="3367088" y="3349625"/>
          <p14:tracePt t="25531" x="3367088" y="3355975"/>
          <p14:tracePt t="25563" x="3360738" y="3362325"/>
          <p14:tracePt t="25566" x="3360738" y="3367088"/>
          <p14:tracePt t="25706" x="3384550" y="3530600"/>
          <p14:tracePt t="25711" x="3389313" y="3541713"/>
          <p14:tracePt t="25716" x="3406775" y="3552825"/>
          <p14:tracePt t="25720" x="3417888" y="3557588"/>
          <p14:tracePt t="25721" x="3422650" y="3563938"/>
          <p14:tracePt t="25723" x="3429000" y="3563938"/>
          <p14:tracePt t="25724" x="3429000" y="3570288"/>
          <p14:tracePt t="25727" x="3440113" y="3575050"/>
          <p14:tracePt t="25729" x="3446463" y="3575050"/>
          <p14:tracePt t="25731" x="3457575" y="3586163"/>
          <p14:tracePt t="25735" x="3473450" y="3592513"/>
          <p14:tracePt t="25737" x="3473450" y="3597275"/>
          <p14:tracePt t="25738" x="3479800" y="3597275"/>
          <p14:tracePt t="25739" x="3484563" y="3603625"/>
          <p14:tracePt t="25740" x="3490913" y="3603625"/>
          <p14:tracePt t="25744" x="3502025" y="3608388"/>
          <p14:tracePt t="25746" x="3506788" y="3614738"/>
          <p14:tracePt t="25752" x="3524250" y="3625850"/>
          <p14:tracePt t="25758" x="3541713" y="3643313"/>
          <p14:tracePt t="25760" x="3546475" y="3648075"/>
          <p14:tracePt t="25764" x="3557588" y="3654425"/>
          <p14:tracePt t="25766" x="3563938" y="3659188"/>
          <p14:tracePt t="25772" x="3568700" y="3670300"/>
          <p14:tracePt t="25775" x="3575050" y="3676650"/>
          <p14:tracePt t="25778" x="3579813" y="3681413"/>
          <p14:tracePt t="25779" x="3586163" y="3681413"/>
          <p14:tracePt t="25786" x="3592513" y="3698875"/>
          <p14:tracePt t="25787" x="3597275" y="3698875"/>
          <p14:tracePt t="25793" x="3603625" y="3709988"/>
          <p14:tracePt t="25795" x="3608388" y="3716338"/>
          <p14:tracePt t="25800" x="3614738" y="3721100"/>
          <p14:tracePt t="25807" x="3625850" y="3727450"/>
          <p14:tracePt t="25809" x="3625850" y="3732213"/>
          <p14:tracePt t="25813" x="3636963" y="3738563"/>
          <p14:tracePt t="25821" x="3641725" y="3743325"/>
          <p14:tracePt t="25823" x="3654425" y="3743325"/>
          <p14:tracePt t="25828" x="3665538" y="3743325"/>
          <p14:tracePt t="25834" x="3676650" y="3749675"/>
          <p14:tracePt t="25836" x="3681413" y="3749675"/>
          <p14:tracePt t="25842" x="3698875" y="3754438"/>
          <p14:tracePt t="25848" x="3709988" y="3760788"/>
          <p14:tracePt t="25850" x="3721100" y="3765550"/>
          <p14:tracePt t="25852" x="3727450" y="3771900"/>
          <p14:tracePt t="25857" x="3738563" y="3783013"/>
          <p14:tracePt t="25862" x="3754438" y="3794125"/>
          <p14:tracePt t="25863" x="3760788" y="3800475"/>
          <p14:tracePt t="25864" x="3765550" y="3805238"/>
          <p14:tracePt t="25866" x="3771900" y="3811588"/>
          <p14:tracePt t="25868" x="3783013" y="3822700"/>
          <p14:tracePt t="25870" x="3794125" y="3827463"/>
          <p14:tracePt t="25872" x="3800475" y="3833813"/>
          <p14:tracePt t="25873" x="3811588" y="3838575"/>
          <p14:tracePt t="25874" x="3811588" y="3844925"/>
          <p14:tracePt t="25878" x="3833813" y="3862388"/>
          <p14:tracePt t="25880" x="3844925" y="3867150"/>
          <p14:tracePt t="25881" x="3849688" y="3873500"/>
          <p14:tracePt t="25887" x="3884613" y="3900488"/>
          <p14:tracePt t="25889" x="3900488" y="3913188"/>
          <p14:tracePt t="25894" x="3935413" y="3935413"/>
          <p14:tracePt t="25896" x="3935413" y="3940175"/>
          <p14:tracePt t="25898" x="3951288" y="3951288"/>
          <p14:tracePt t="25902" x="3984625" y="3968750"/>
          <p14:tracePt t="25904" x="3997325" y="3973513"/>
          <p14:tracePt t="25906" x="4013200" y="3986213"/>
          <p14:tracePt t="25907" x="4019550" y="3990975"/>
          <p14:tracePt t="25908" x="4035425" y="3997325"/>
          <p14:tracePt t="25915" x="4064000" y="4013200"/>
          <p14:tracePt t="25918" x="4075113" y="4019550"/>
          <p14:tracePt t="25923" x="4114800" y="4035425"/>
          <p14:tracePt t="25932" x="4148138" y="4052888"/>
          <p14:tracePt t="25933" x="4165600" y="4064000"/>
          <p14:tracePt t="26072" x="4159250" y="4059238"/>
          <p14:tracePt t="26078" x="4148138" y="4048125"/>
          <p14:tracePt t="26082" x="4143375" y="4041775"/>
          <p14:tracePt t="26086" x="4137025" y="4041775"/>
          <p14:tracePt t="26089" x="4130675" y="4041775"/>
          <p14:tracePt t="26091" x="4125913" y="4041775"/>
          <p14:tracePt t="26096" x="4114800" y="4035425"/>
          <p14:tracePt t="26184" x="3749675" y="4008438"/>
          <p14:tracePt t="26187" x="3714750" y="4002088"/>
          <p14:tracePt t="26190" x="3687763" y="4002088"/>
          <p14:tracePt t="26192" x="3670300" y="3997325"/>
          <p14:tracePt t="26194" x="3654425" y="3997325"/>
          <p14:tracePt t="26196" x="3636963" y="3990975"/>
          <p14:tracePt t="26198" x="3619500" y="3986213"/>
          <p14:tracePt t="26200" x="3603625" y="3986213"/>
          <p14:tracePt t="26201" x="3586163" y="3986213"/>
          <p14:tracePt t="26203" x="3579813" y="3986213"/>
          <p14:tracePt t="26204" x="3568700" y="3979863"/>
          <p14:tracePt t="26210" x="3506788" y="3973513"/>
          <p14:tracePt t="26212" x="3484563" y="3968750"/>
          <p14:tracePt t="26215" x="3462338" y="3962400"/>
          <p14:tracePt t="26216" x="3446463" y="3962400"/>
          <p14:tracePt t="26218" x="3433763" y="3957638"/>
          <p14:tracePt t="26219" x="3429000" y="3957638"/>
          <p14:tracePt t="26221" x="3406775" y="3951288"/>
          <p14:tracePt t="26222" x="3395663" y="3951288"/>
          <p14:tracePt t="26224" x="3371850" y="3951288"/>
          <p14:tracePt t="26226" x="3355975" y="3946525"/>
          <p14:tracePt t="26227" x="3338513" y="3940175"/>
          <p14:tracePt t="26233" x="3276600" y="3935413"/>
          <p14:tracePt t="26234" x="3265488" y="3929063"/>
          <p14:tracePt t="26236" x="3249613" y="3924300"/>
          <p14:tracePt t="26238" x="3221038" y="3917950"/>
          <p14:tracePt t="26239" x="3214688" y="3917950"/>
          <p14:tracePt t="26242" x="3187700" y="3917950"/>
          <p14:tracePt t="26243" x="3176588" y="3913188"/>
          <p14:tracePt t="26246" x="3141663" y="3906838"/>
          <p14:tracePt t="26247" x="3130550" y="3906838"/>
          <p14:tracePt t="26249" x="3108325" y="3906838"/>
          <p14:tracePt t="26253" x="3068638" y="3895725"/>
          <p14:tracePt t="26256" x="3057525" y="3895725"/>
          <p14:tracePt t="26257" x="3046413" y="3895725"/>
          <p14:tracePt t="26262" x="2990850" y="3884613"/>
          <p14:tracePt t="26263" x="2984500" y="3884613"/>
          <p14:tracePt t="26266" x="2944813" y="3878263"/>
          <p14:tracePt t="26268" x="2928938" y="3873500"/>
          <p14:tracePt t="26269" x="2917825" y="3867150"/>
          <p14:tracePt t="26273" x="2889250" y="3867150"/>
          <p14:tracePt t="26274" x="2882900" y="3862388"/>
          <p14:tracePt t="26276" x="2871788" y="3862388"/>
          <p14:tracePt t="26286" x="2787650" y="3838575"/>
          <p14:tracePt t="26287" x="2782888" y="3838575"/>
          <p14:tracePt t="26289" x="2765425" y="3838575"/>
          <p14:tracePt t="26293" x="2747963" y="3833813"/>
          <p14:tracePt t="26295" x="2736850" y="3833813"/>
          <p14:tracePt t="26299" x="2725738" y="3833813"/>
          <p14:tracePt t="26301" x="2709863" y="3827463"/>
          <p14:tracePt t="26307" x="2681288" y="3822700"/>
          <p14:tracePt t="26309" x="2674938" y="3822700"/>
          <p14:tracePt t="26311" x="2663825" y="3822700"/>
          <p14:tracePt t="26316" x="2647950" y="3816350"/>
          <p14:tracePt t="26320" x="2641600" y="3816350"/>
          <p14:tracePt t="26322" x="2630488" y="3816350"/>
          <p14:tracePt t="26324" x="2619375" y="3816350"/>
          <p14:tracePt t="26328" x="2608263" y="3816350"/>
          <p14:tracePt t="26330" x="2601913" y="3816350"/>
          <p14:tracePt t="26336" x="2590800" y="3811588"/>
          <p14:tracePt t="26337" x="2586038" y="3811588"/>
          <p14:tracePt t="26341" x="2579688" y="3811588"/>
          <p14:tracePt t="26342" x="2574925" y="3805238"/>
          <p14:tracePt t="26348" x="2557463" y="3805238"/>
          <p14:tracePt t="26356" x="2540000" y="3805238"/>
          <p14:tracePt t="26358" x="2535238" y="3805238"/>
          <p14:tracePt t="26363" x="2528888" y="3805238"/>
          <p14:tracePt t="26371" x="2517775" y="3800475"/>
          <p14:tracePt t="26377" x="2513013" y="3800475"/>
          <p14:tracePt t="26385" x="2506663" y="3800475"/>
          <p14:tracePt t="26390" x="2506663" y="3794125"/>
          <p14:tracePt t="26398" x="2501900" y="3794125"/>
          <p14:tracePt t="26405" x="2495550" y="3794125"/>
          <p14:tracePt t="26450" x="2495550" y="3789363"/>
          <p14:tracePt t="26460" x="2490788" y="3789363"/>
          <p14:tracePt t="26465" x="2490788" y="3783013"/>
          <p14:tracePt t="26474" x="2484438" y="3783013"/>
          <p14:tracePt t="26476" x="2484438" y="3778250"/>
          <p14:tracePt t="26487" x="2478088" y="3778250"/>
          <p14:tracePt t="26492" x="2478088" y="3771900"/>
          <p14:tracePt t="26497" x="2473325" y="3771900"/>
          <p14:tracePt t="26502" x="2473325" y="3765550"/>
          <p14:tracePt t="26508" x="2466975" y="3760788"/>
          <p14:tracePt t="26515" x="2462213" y="3754438"/>
          <p14:tracePt t="26522" x="2455863" y="3749675"/>
          <p14:tracePt t="26529" x="2451100" y="3743325"/>
          <p14:tracePt t="26532" x="2444750" y="3738563"/>
          <p14:tracePt t="26538" x="2439988" y="3732213"/>
          <p14:tracePt t="26546" x="2433638" y="3732213"/>
          <p14:tracePt t="26550" x="2433638" y="3727450"/>
          <p14:tracePt t="26559" x="2428875" y="3727450"/>
          <p14:tracePt t="26564" x="2428875" y="3721100"/>
          <p14:tracePt t="26571" x="2422525" y="3721100"/>
          <p14:tracePt t="26581" x="2422525" y="3716338"/>
          <p14:tracePt t="26589" x="2417763" y="3709988"/>
          <p14:tracePt t="26599" x="2417763" y="3705225"/>
          <p14:tracePt t="26603" x="2411413" y="3705225"/>
          <p14:tracePt t="26608" x="2411413" y="3698875"/>
          <p14:tracePt t="26612" x="2405063" y="3698875"/>
          <p14:tracePt t="26619" x="2400300" y="3692525"/>
          <p14:tracePt t="26627" x="2393950" y="3687763"/>
          <p14:tracePt t="26634" x="2393950" y="3681413"/>
          <p14:tracePt t="26641" x="2389188" y="3676650"/>
          <p14:tracePt t="26656" x="2382838" y="3670300"/>
          <p14:tracePt t="26662" x="2378075" y="3665538"/>
          <p14:tracePt t="26669" x="2378075" y="3659188"/>
          <p14:tracePt t="26676" x="2371725" y="3659188"/>
          <p14:tracePt t="26690" x="2371725" y="3654425"/>
          <p14:tracePt t="26693" x="2366963" y="3654425"/>
          <p14:tracePt t="26702" x="2366963" y="3648075"/>
          <p14:tracePt t="26709" x="2366963" y="3643313"/>
          <p14:tracePt t="26712" x="2360613" y="3643313"/>
          <p14:tracePt t="26727" x="2355850" y="3636963"/>
          <p14:tracePt t="26741" x="2355850" y="3630613"/>
          <p14:tracePt t="26750" x="2349500" y="3630613"/>
          <p14:tracePt t="26755" x="2349500" y="3625850"/>
          <p14:tracePt t="26759" x="2349500" y="3619500"/>
          <p14:tracePt t="26768" x="2349500" y="3614738"/>
          <p14:tracePt t="26777" x="2344738" y="3608388"/>
          <p14:tracePt t="26780" x="2344738" y="3603625"/>
          <p14:tracePt t="26782" x="2344738" y="3597275"/>
          <p14:tracePt t="26787" x="2344738" y="3592513"/>
          <p14:tracePt t="26795" x="2344738" y="3586163"/>
          <p14:tracePt t="26806" x="2344738" y="3581400"/>
          <p14:tracePt t="26819" x="2344738" y="3575050"/>
          <p14:tracePt t="26822" x="2338388" y="3575050"/>
          <p14:tracePt t="26828" x="2338388" y="3570288"/>
          <p14:tracePt t="26836" x="2332038" y="3563938"/>
          <p14:tracePt t="26843" x="2332038" y="3557588"/>
          <p14:tracePt t="26849" x="2332038" y="3552825"/>
          <p14:tracePt t="26851" x="2332038" y="3546475"/>
          <p14:tracePt t="26856" x="2332038" y="3541713"/>
          <p14:tracePt t="26863" x="2327275" y="3535363"/>
          <p14:tracePt t="26864" x="2327275" y="3530600"/>
          <p14:tracePt t="26866" x="2327275" y="3524250"/>
          <p14:tracePt t="26870" x="2327275" y="3519488"/>
          <p14:tracePt t="26877" x="2327275" y="3513138"/>
          <p14:tracePt t="26878" x="2327275" y="3508375"/>
          <p14:tracePt t="26883" x="2327275" y="3502025"/>
          <p14:tracePt t="26891" x="2327275" y="3490913"/>
          <p14:tracePt t="26899" x="2327275" y="3484563"/>
          <p14:tracePt t="26904" x="2320925" y="3484563"/>
          <p14:tracePt t="26907" x="2320925" y="3479800"/>
          <p14:tracePt t="26913" x="2320925" y="3473450"/>
          <p14:tracePt t="26923" x="2320925" y="3468688"/>
          <p14:tracePt t="26932" x="2320925" y="3462338"/>
          <p14:tracePt t="26942" x="2320925" y="3457575"/>
          <p14:tracePt t="26948" x="2320925" y="3451225"/>
          <p14:tracePt t="26957" x="2320925" y="3446463"/>
          <p14:tracePt t="26967" x="2320925" y="3440113"/>
          <p14:tracePt t="26971" x="2320925" y="3435350"/>
          <p14:tracePt t="26981" x="2320925" y="3429000"/>
          <p14:tracePt t="26997" x="2320925" y="3422650"/>
          <p14:tracePt t="27025" x="2320925" y="3417888"/>
          <p14:tracePt t="27039" x="2320925" y="3411538"/>
          <p14:tracePt t="27066" x="2320925" y="3406775"/>
          <p14:tracePt t="27286" x="2320925" y="3400425"/>
          <p14:tracePt t="27295" x="2320925" y="3395663"/>
          <p14:tracePt t="27315" x="2332038" y="3384550"/>
          <p14:tracePt t="27318" x="2332038" y="3378200"/>
          <p14:tracePt t="27323" x="2338388" y="3378200"/>
          <p14:tracePt t="27328" x="2338388" y="3373438"/>
          <p14:tracePt t="27341" x="2344738" y="3367088"/>
          <p14:tracePt t="27346" x="2344738" y="3362325"/>
          <p14:tracePt t="27357" x="2349500" y="3362325"/>
          <p14:tracePt t="27365" x="2349500" y="3355975"/>
          <p14:tracePt t="27382" x="2355850" y="3355975"/>
          <p14:tracePt t="27398" x="2360613" y="3349625"/>
          <p14:tracePt t="27414" x="2366963" y="3349625"/>
          <p14:tracePt t="27419" x="2366963" y="3344863"/>
          <p14:tracePt t="27425" x="2366963" y="3338513"/>
          <p14:tracePt t="27427" x="2371725" y="3338513"/>
          <p14:tracePt t="27449" x="2371725" y="3333750"/>
          <p14:tracePt t="27453" x="2378075" y="3333750"/>
          <p14:tracePt t="27464" x="2382838" y="3333750"/>
          <p14:tracePt t="27480" x="2382838" y="3327400"/>
          <p14:tracePt t="27484" x="2389188" y="3327400"/>
          <p14:tracePt t="27505" x="2393950" y="3327400"/>
          <p14:tracePt t="27509" x="2393950" y="3322638"/>
          <p14:tracePt t="27993" x="2400300" y="3322638"/>
          <p14:tracePt t="28001" x="2411413" y="3322638"/>
          <p14:tracePt t="28004" x="2411413" y="3316288"/>
          <p14:tracePt t="28024" x="2444750" y="3316288"/>
          <p14:tracePt t="28029" x="2451100" y="3316288"/>
          <p14:tracePt t="28036" x="2462213" y="3316288"/>
          <p14:tracePt t="28043" x="2466975" y="3316288"/>
          <p14:tracePt t="28060" x="2473325" y="3316288"/>
          <p14:tracePt t="28087" x="2478088" y="3316288"/>
          <p14:tracePt t="28092" x="2484438" y="3316288"/>
          <p14:tracePt t="28101" x="2490788" y="3316288"/>
          <p14:tracePt t="28110" x="2495550" y="3316288"/>
          <p14:tracePt t="28121" x="2501900" y="3316288"/>
          <p14:tracePt t="28126" x="2506663" y="3316288"/>
          <p14:tracePt t="28135" x="2513013" y="3316288"/>
          <p14:tracePt t="28141" x="2517775" y="3316288"/>
          <p14:tracePt t="28151" x="2524125" y="3316288"/>
          <p14:tracePt t="28155" x="2528888" y="3316288"/>
          <p14:tracePt t="28162" x="2535238" y="3316288"/>
          <p14:tracePt t="28169" x="2540000" y="3316288"/>
          <p14:tracePt t="28174" x="2552700" y="3316288"/>
          <p14:tracePt t="28179" x="2557463" y="3316288"/>
          <p14:tracePt t="28187" x="2568575" y="3316288"/>
          <p14:tracePt t="28196" x="2590800" y="3316288"/>
          <p14:tracePt t="28199" x="2597150" y="3316288"/>
          <p14:tracePt t="28201" x="2601913" y="3316288"/>
          <p14:tracePt t="28206" x="2608263" y="3316288"/>
          <p14:tracePt t="28209" x="2613025" y="3316288"/>
          <p14:tracePt t="28213" x="2625725" y="3316288"/>
          <p14:tracePt t="28217" x="2630488" y="3316288"/>
          <p14:tracePt t="28223" x="2636838" y="3316288"/>
          <p14:tracePt t="28225" x="2641600" y="3316288"/>
          <p14:tracePt t="28227" x="2647950" y="3316288"/>
          <p14:tracePt t="28232" x="2652713" y="3316288"/>
          <p14:tracePt t="28239" x="2659063" y="3316288"/>
          <p14:tracePt t="28245" x="2663825" y="3316288"/>
          <p14:tracePt t="28251" x="2670175" y="3316288"/>
          <p14:tracePt t="28260" x="2674938" y="3316288"/>
          <p14:tracePt t="28271" x="2681288" y="3316288"/>
          <p14:tracePt t="28716" x="2687638" y="3316288"/>
          <p14:tracePt t="28721" x="2692400" y="3316288"/>
          <p14:tracePt t="28728" x="2698750" y="3316288"/>
          <p14:tracePt t="28731" x="2698750" y="3311525"/>
          <p14:tracePt t="28746" x="2703513" y="3305175"/>
          <p14:tracePt t="28751" x="2709863" y="3305175"/>
          <p14:tracePt t="28757" x="2714625" y="3305175"/>
          <p14:tracePt t="28766" x="2714625" y="3300413"/>
          <p14:tracePt t="28781" x="2714625" y="3294063"/>
          <p14:tracePt t="28794" x="2720975" y="3294063"/>
          <p14:tracePt t="29797" x="2714625" y="3294063"/>
          <p14:tracePt t="29802" x="2709863" y="3294063"/>
          <p14:tracePt t="29968" x="2619375" y="3300413"/>
          <p14:tracePt t="31762" x="2625725" y="3300413"/>
          <p14:tracePt t="33270" x="2630488" y="3300413"/>
          <p14:tracePt t="33274" x="2636838" y="3300413"/>
          <p14:tracePt t="33279" x="2641600" y="3300413"/>
          <p14:tracePt t="33282" x="2647950" y="3300413"/>
          <p14:tracePt t="33285" x="2652713" y="3300413"/>
          <p14:tracePt t="33290" x="2659063" y="3294063"/>
          <p14:tracePt t="33301" x="2674938" y="3294063"/>
          <p14:tracePt t="33474" x="2805113" y="3276600"/>
          <p14:tracePt t="33477" x="2809875" y="3276600"/>
          <p14:tracePt t="33491" x="2816225" y="3276600"/>
          <p14:tracePt t="51024" x="2820988" y="3271838"/>
          <p14:tracePt t="51029" x="2838450" y="3260725"/>
          <p14:tracePt t="51033" x="2860675" y="3249613"/>
          <p14:tracePt t="51037" x="2889250" y="3227388"/>
          <p14:tracePt t="51041" x="2922588" y="3203575"/>
          <p14:tracePt t="51043" x="2944813" y="3187700"/>
          <p14:tracePt t="51044" x="2962275" y="3181350"/>
          <p14:tracePt t="51047" x="2984500" y="3165475"/>
          <p14:tracePt t="51048" x="2995613" y="3159125"/>
          <p14:tracePt t="51049" x="3013075" y="3148013"/>
          <p14:tracePt t="51051" x="3046413" y="3125788"/>
          <p14:tracePt t="51052" x="3057525" y="3114675"/>
          <p14:tracePt t="51053" x="3074988" y="3108325"/>
          <p14:tracePt t="51054" x="3086100" y="3097213"/>
          <p14:tracePt t="51056" x="3119438" y="3074988"/>
          <p14:tracePt t="51058" x="3148013" y="3057525"/>
          <p14:tracePt t="51059" x="3170238" y="3052763"/>
          <p14:tracePt t="51063" x="3238500" y="3013075"/>
          <p14:tracePt t="51064" x="3260725" y="3001963"/>
          <p14:tracePt t="51066" x="3298825" y="2984500"/>
          <p14:tracePt t="51068" x="3322638" y="2979738"/>
          <p14:tracePt t="51072" x="3384550" y="2951163"/>
          <p14:tracePt t="51076" x="3506788" y="2911475"/>
          <p14:tracePt t="51077" x="3524250" y="2900363"/>
          <p14:tracePt t="51078" x="3563938" y="2889250"/>
          <p14:tracePt t="51080" x="3579813" y="2889250"/>
          <p14:tracePt t="51081" x="3625850" y="2878138"/>
          <p14:tracePt t="51082" x="3641725" y="2878138"/>
          <p14:tracePt t="51084" x="3681413" y="2867025"/>
          <p14:tracePt t="51085" x="3692525" y="2860675"/>
          <p14:tracePt t="51182" x="5880100" y="2765425"/>
          <p14:tracePt t="51187" x="5935663" y="2765425"/>
          <p14:tracePt t="51192" x="6008688" y="2760663"/>
          <p14:tracePt t="51195" x="6053138" y="2760663"/>
          <p14:tracePt t="51199" x="6115050" y="2760663"/>
          <p14:tracePt t="51202" x="6126163" y="2760663"/>
          <p14:tracePt t="51204" x="6194425" y="2760663"/>
          <p14:tracePt t="51208" x="6223000" y="2760663"/>
          <p14:tracePt t="51210" x="6267450" y="2760663"/>
          <p14:tracePt t="51212" x="6289675" y="2760663"/>
          <p14:tracePt t="51213" x="6300788" y="2760663"/>
          <p14:tracePt t="51215" x="6311900" y="2760663"/>
          <p14:tracePt t="51220" x="6369050" y="2760663"/>
          <p14:tracePt t="51221" x="6384925" y="2760663"/>
          <p14:tracePt t="51225" x="6435725" y="2760663"/>
          <p14:tracePt t="51226" x="6442075" y="2760663"/>
          <p14:tracePt t="51231" x="6515100" y="2760663"/>
          <p14:tracePt t="51233" x="6526213" y="2760663"/>
          <p14:tracePt t="51234" x="6537325" y="2760663"/>
          <p14:tracePt t="51240" x="6592888" y="2760663"/>
          <p14:tracePt t="51243" x="6621463" y="2760663"/>
          <p14:tracePt t="51246" x="6654800" y="2760663"/>
          <p14:tracePt t="51247" x="6665913" y="2760663"/>
          <p14:tracePt t="51248" x="6689725" y="2760663"/>
          <p14:tracePt t="51253" x="6723063" y="2760663"/>
          <p14:tracePt t="51255" x="6738938" y="2760663"/>
          <p14:tracePt t="51257" x="6745288" y="2760663"/>
          <p14:tracePt t="51258" x="6773863" y="2760663"/>
          <p14:tracePt t="51263" x="6807200" y="2760663"/>
          <p14:tracePt t="51265" x="6846888" y="2765425"/>
          <p14:tracePt t="51266" x="6851650" y="2765425"/>
          <p14:tracePt t="51270" x="6884988" y="2776538"/>
          <p14:tracePt t="51271" x="6902450" y="2776538"/>
          <p14:tracePt t="51276" x="6942138" y="2794000"/>
          <p14:tracePt t="51277" x="6953250" y="2794000"/>
          <p14:tracePt t="51281" x="7008813" y="2816225"/>
          <p14:tracePt t="51286" x="7070725" y="2838450"/>
          <p14:tracePt t="51287" x="7088188" y="2849563"/>
          <p14:tracePt t="51294" x="7205663" y="2900363"/>
          <p14:tracePt t="51296" x="7240588" y="2917825"/>
          <p14:tracePt t="51298" x="7278688" y="2933700"/>
          <p14:tracePt t="51300" x="7324725" y="2957513"/>
          <p14:tracePt t="51301" x="7340600" y="2962275"/>
          <p14:tracePt t="51303" x="7369175" y="2973388"/>
          <p14:tracePt t="51304" x="7391400" y="2984500"/>
          <p14:tracePt t="51306" x="7448550" y="3006725"/>
          <p14:tracePt t="51308" x="7493000" y="3030538"/>
          <p14:tracePt t="51313" x="7599363" y="3079750"/>
          <p14:tracePt t="51314" x="7610475" y="3086100"/>
          <p14:tracePt t="51316" x="7650163" y="3103563"/>
          <p14:tracePt t="51317" x="7689850" y="3119438"/>
          <p14:tracePt t="51322" x="7773988" y="3152775"/>
          <p14:tracePt t="51323" x="7791450" y="3165475"/>
          <p14:tracePt t="51325" x="7853363" y="3187700"/>
          <p14:tracePt t="51328" x="7920038" y="3209925"/>
          <p14:tracePt t="51329" x="7937500" y="3221038"/>
          <p14:tracePt t="51331" x="7959725" y="3227388"/>
          <p14:tracePt t="51332" x="7975600" y="3238500"/>
          <p14:tracePt t="51336" x="8054975" y="3265488"/>
          <p14:tracePt t="51341" x="8145463" y="3300413"/>
          <p14:tracePt t="51342" x="8161338" y="3300413"/>
          <p14:tracePt t="51344" x="8183563" y="3311525"/>
          <p14:tracePt t="51345" x="8201025" y="3316288"/>
          <p14:tracePt t="51347" x="8212138" y="3322638"/>
          <p14:tracePt t="51351" x="8285163" y="3349625"/>
          <p14:tracePt t="51352" x="8313738" y="3355975"/>
          <p14:tracePt t="51357" x="8375650" y="3378200"/>
          <p14:tracePt t="51359" x="8402638" y="3384550"/>
          <p14:tracePt t="51360" x="8415338" y="3395663"/>
          <p14:tracePt t="51364" x="8464550" y="3411538"/>
          <p14:tracePt t="51365" x="8470900" y="3411538"/>
          <p14:tracePt t="51367" x="8499475" y="3417888"/>
          <p14:tracePt t="51369" x="8521700" y="3429000"/>
          <p14:tracePt t="51371" x="8550275" y="3435350"/>
          <p14:tracePt t="51372" x="8577263" y="3446463"/>
          <p14:tracePt t="51377" x="8634413" y="3468688"/>
          <p14:tracePt t="51378" x="8645525" y="3468688"/>
          <p14:tracePt t="51380" x="8678863" y="3484563"/>
          <p14:tracePt t="51381" x="8689975" y="3484563"/>
          <p14:tracePt t="51387" x="8774113" y="3519488"/>
          <p14:tracePt t="51389" x="8791575" y="3519488"/>
          <p14:tracePt t="51391" x="8847138" y="3541713"/>
          <p14:tracePt t="51392" x="8858250" y="3541713"/>
          <p14:tracePt t="51396" x="8937625" y="3570288"/>
          <p14:tracePt t="51398" x="8970963" y="3581400"/>
          <p14:tracePt t="51400" x="8988425" y="3586163"/>
          <p14:tracePt t="51404" x="9072563" y="3614738"/>
          <p14:tracePt t="51406" x="9094788" y="3625850"/>
          <p14:tracePt t="51408" x="9134475" y="3636963"/>
          <p14:tracePt t="51412" x="9212263" y="3665538"/>
          <p14:tracePt t="51414" x="9240838" y="3670300"/>
          <p14:tracePt t="51417" x="9285288" y="3687763"/>
          <p14:tracePt t="51419" x="9331325" y="3698875"/>
          <p14:tracePt t="51421" x="9375775" y="3716338"/>
          <p14:tracePt t="51425" x="9437688" y="3732213"/>
          <p14:tracePt t="51427" x="9471025" y="3738563"/>
          <p14:tracePt t="51429" x="9488488" y="3749675"/>
          <p14:tracePt t="51430" x="9504363" y="3749675"/>
          <p14:tracePt t="51432" x="9539288" y="3760788"/>
          <p14:tracePt t="51434" x="9566275" y="3765550"/>
          <p14:tracePt t="51435" x="9594850" y="3771900"/>
          <p14:tracePt t="51437" x="9623425" y="3783013"/>
          <p14:tracePt t="51442" x="9685338" y="3800475"/>
          <p14:tracePt t="51443" x="9701213" y="3800475"/>
          <p14:tracePt t="51450" x="9813925" y="3827463"/>
          <p14:tracePt t="51452" x="9847263" y="3838575"/>
          <p14:tracePt t="51454" x="9875838" y="3838575"/>
          <p14:tracePt t="51455" x="9886950" y="3844925"/>
          <p14:tracePt t="51457" x="9909175" y="3856038"/>
          <p14:tracePt t="51461" x="9982200" y="3867150"/>
          <p14:tracePt t="51463" x="10010775" y="3873500"/>
          <p14:tracePt t="51465" x="10028238" y="3878263"/>
          <p14:tracePt t="51466" x="10061575" y="3884613"/>
          <p14:tracePt t="51469" x="10094913" y="3889375"/>
          <p14:tracePt t="51471" x="10123488" y="3900488"/>
          <p14:tracePt t="51473" x="10167938" y="3913188"/>
          <p14:tracePt t="51474" x="10179050" y="3913188"/>
          <p14:tracePt t="51476" x="10207625" y="3917950"/>
          <p14:tracePt t="51477" x="10225088" y="3917950"/>
          <p14:tracePt t="51482" x="10291763" y="3929063"/>
          <p14:tracePt t="51483" x="10320338" y="3935413"/>
          <p14:tracePt t="51485" x="10348913" y="3940175"/>
          <p14:tracePt t="51489" x="10398125" y="3946525"/>
          <p14:tracePt t="51493" x="10444163" y="3951288"/>
          <p14:tracePt t="51496" x="10494963" y="3957638"/>
          <p14:tracePt t="51499" x="10539413" y="3962400"/>
          <p14:tracePt t="51503" x="10583863" y="3962400"/>
          <p14:tracePt t="51504" x="10594975" y="3962400"/>
          <p14:tracePt t="51507" x="10623550" y="3962400"/>
          <p14:tracePt t="51509" x="10645775" y="3962400"/>
          <p14:tracePt t="51511" x="10668000" y="3962400"/>
          <p14:tracePt t="51512" x="10691813" y="3962400"/>
          <p14:tracePt t="51514" x="10702925" y="3962400"/>
          <p14:tracePt t="51516" x="10741025" y="3957638"/>
          <p14:tracePt t="51517" x="10747375" y="3951288"/>
          <p14:tracePt t="51520" x="10780713" y="3951288"/>
          <p14:tracePt t="51522" x="10802938" y="3946525"/>
          <p14:tracePt t="51524" x="10820400" y="3946525"/>
          <p14:tracePt t="51525" x="10837863" y="3940175"/>
          <p14:tracePt t="51530" x="10888663" y="3935413"/>
          <p14:tracePt t="51531" x="10899775" y="3935413"/>
          <p14:tracePt t="51535" x="10937875" y="3929063"/>
          <p14:tracePt t="51537" x="10966450" y="3924300"/>
          <p14:tracePt t="51538" x="10972800" y="3924300"/>
          <p14:tracePt t="51540" x="10983913" y="3924300"/>
          <p14:tracePt t="51542" x="11006138" y="3924300"/>
          <p14:tracePt t="51544" x="11034713" y="3917950"/>
          <p14:tracePt t="51546" x="11050588" y="3917950"/>
          <p14:tracePt t="51550" x="11101388" y="3906838"/>
          <p14:tracePt t="51551" x="11112500" y="3906838"/>
          <p14:tracePt t="51552" x="11118850" y="3906838"/>
          <p14:tracePt t="51553" x="11129963" y="3906838"/>
          <p14:tracePt t="51557" x="11163300" y="3895725"/>
          <p14:tracePt t="51559" x="11180763" y="3895725"/>
          <p14:tracePt t="51560" x="11191875" y="3895725"/>
          <p14:tracePt t="51562" x="11202988" y="3889375"/>
          <p14:tracePt t="51565" x="11218863" y="3884613"/>
          <p14:tracePt t="51570" x="11236325" y="3878263"/>
          <p14:tracePt t="51571" x="11242675" y="3873500"/>
          <p14:tracePt t="51576" x="11253788" y="3867150"/>
          <p14:tracePt t="51584" x="11247438" y="3867150"/>
          <p14:tracePt t="51586" x="11242675" y="3862388"/>
          <p14:tracePt t="51588" x="11231563" y="3862388"/>
          <p14:tracePt t="51591" x="11214100" y="3862388"/>
          <p14:tracePt t="51593" x="11196638" y="3862388"/>
          <p14:tracePt t="51594" x="11191875" y="3862388"/>
          <p14:tracePt t="51595" x="11185525" y="3862388"/>
          <p14:tracePt t="51690" x="11107738" y="3822700"/>
          <p14:tracePt t="51694" x="10988675" y="3743325"/>
          <p14:tracePt t="51699" x="10922000" y="3670300"/>
          <p14:tracePt t="51702" x="10853738" y="3608388"/>
          <p14:tracePt t="51703" x="10837863" y="3597275"/>
          <p14:tracePt t="51705" x="10798175" y="3563938"/>
          <p14:tracePt t="51706" x="10775950" y="3546475"/>
          <p14:tracePt t="51707" x="10758488" y="3541713"/>
          <p14:tracePt t="51711" x="10696575" y="3490913"/>
          <p14:tracePt t="51713" x="10680700" y="3484563"/>
          <p14:tracePt t="51714" x="10668000" y="3479800"/>
          <p14:tracePt t="51716" x="10623550" y="3462338"/>
          <p14:tracePt t="51717" x="10601325" y="3457575"/>
          <p14:tracePt t="51718" x="10567988" y="3451225"/>
          <p14:tracePt t="51720" x="10556875" y="3446463"/>
          <p14:tracePt t="51721" x="10545763" y="3440113"/>
          <p14:tracePt t="51845" x="10809288" y="3344863"/>
          <p14:tracePt t="51850" x="10848975" y="3338513"/>
          <p14:tracePt t="51854" x="10882313" y="3338513"/>
          <p14:tracePt t="51857" x="10922000" y="3327400"/>
          <p14:tracePt t="51859" x="10944225" y="3327400"/>
          <p14:tracePt t="51860" x="10955338" y="3327400"/>
          <p14:tracePt t="51865" x="11023600" y="3327400"/>
          <p14:tracePt t="51866" x="11028363" y="3327400"/>
          <p14:tracePt t="51868" x="11039475" y="3327400"/>
          <p14:tracePt t="51871" x="11090275" y="3327400"/>
          <p14:tracePt t="51872" x="11101388" y="3327400"/>
          <p14:tracePt t="51874" x="11118850" y="3322638"/>
          <p14:tracePt t="51876" x="11145838" y="3322638"/>
          <p14:tracePt t="51877" x="11163300" y="3322638"/>
          <p14:tracePt t="51879" x="11196638" y="3322638"/>
          <p14:tracePt t="51883" x="11242675" y="3322638"/>
          <p14:tracePt t="51886" x="11287125" y="3316288"/>
          <p14:tracePt t="51887" x="11298238" y="3316288"/>
          <p14:tracePt t="51889" x="11309350" y="3316288"/>
          <p14:tracePt t="51890" x="11337925" y="3316288"/>
          <p14:tracePt t="51891" x="11371263" y="3316288"/>
          <p14:tracePt t="51893" x="11382375" y="3311525"/>
          <p14:tracePt t="51895" x="11404600" y="3311525"/>
          <p14:tracePt t="51897" x="11426825" y="3311525"/>
          <p14:tracePt t="51899" x="11466513" y="3311525"/>
          <p14:tracePt t="51901" x="11488738" y="3311525"/>
          <p14:tracePt t="51903" x="11499850" y="3311525"/>
          <p14:tracePt t="51904" x="11517313" y="3311525"/>
          <p14:tracePt t="51905" x="11539538" y="3305175"/>
          <p14:tracePt t="51907" x="11550650" y="3305175"/>
          <p14:tracePt t="51908" x="11561763" y="3305175"/>
          <p14:tracePt t="51912" x="11601450" y="3300413"/>
          <p14:tracePt t="51914" x="11623675" y="3300413"/>
          <p14:tracePt t="51915" x="11630025" y="3300413"/>
          <p14:tracePt t="51917" x="11634788" y="3300413"/>
          <p14:tracePt t="51918" x="11652250" y="3294063"/>
          <p14:tracePt t="51920" x="11669713" y="3294063"/>
          <p14:tracePt t="51921" x="11680825" y="3294063"/>
          <p14:tracePt t="51922" x="11680825" y="3287713"/>
          <p14:tracePt t="51923" x="11696700" y="3287713"/>
          <p14:tracePt t="51925" x="11703050" y="3287713"/>
          <p14:tracePt t="51926" x="11707813" y="3287713"/>
          <p14:tracePt t="51928" x="11731625" y="3282950"/>
          <p14:tracePt t="51934" x="11758613" y="3271838"/>
          <p14:tracePt t="51938" x="11769725" y="3265488"/>
          <p14:tracePt t="51940" x="11776075" y="3265488"/>
          <p14:tracePt t="51945" x="11787188" y="3254375"/>
          <p14:tracePt t="51947" x="11793538" y="3254375"/>
          <p14:tracePt t="51949" x="11798300" y="3249613"/>
          <p14:tracePt t="51954" x="11798300" y="3243263"/>
          <p14:tracePt t="51960" x="11798300" y="3238500"/>
          <p14:tracePt t="51966" x="11798300" y="3232150"/>
          <p14:tracePt t="51983" x="11798300" y="3227388"/>
          <p14:tracePt t="51995" x="11793538" y="3227388"/>
          <p14:tracePt t="52004" x="11787188" y="3227388"/>
          <p14:tracePt t="52011" x="11787188" y="3221038"/>
          <p14:tracePt t="52058" x="11798300" y="3221038"/>
          <p14:tracePt t="52062" x="11804650" y="3221038"/>
          <p14:tracePt t="52067" x="11826875" y="3232150"/>
          <p14:tracePt t="52070" x="11842750" y="3238500"/>
          <p14:tracePt t="52072" x="11855450" y="3243263"/>
          <p14:tracePt t="52075" x="11877675" y="3254375"/>
          <p14:tracePt t="52079" x="11899900" y="3265488"/>
          <p14:tracePt t="52080" x="11922125" y="3271838"/>
          <p14:tracePt t="52082" x="11922125" y="3276600"/>
          <p14:tracePt t="52084" x="11933238" y="3276600"/>
          <p14:tracePt t="52086" x="11944350" y="3282950"/>
          <p14:tracePt t="52089" x="11966575" y="3294063"/>
          <p14:tracePt t="52093" x="12001500" y="3305175"/>
          <p14:tracePt t="52095" x="12023725" y="3322638"/>
          <p14:tracePt t="52096" x="12034838" y="3322638"/>
          <p14:tracePt t="52098" x="12045950" y="3333750"/>
          <p14:tracePt t="52099" x="12068175" y="3338513"/>
          <p14:tracePt t="52101" x="12074525" y="3344863"/>
          <p14:tracePt t="52102" x="12079288" y="3344863"/>
          <p14:tracePt t="52109" x="12141200" y="3373438"/>
          <p14:tracePt t="52110" x="12147550" y="3373438"/>
          <p14:tracePt t="52115" x="12185650" y="339566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01D1B3D8-2D83-4E15-2816-316B1737695E}"/>
                  </a:ext>
                </a:extLst>
              </p:cNvPr>
              <p:cNvSpPr txBox="1"/>
              <p:nvPr/>
            </p:nvSpPr>
            <p:spPr>
              <a:xfrm>
                <a:off x="407368" y="3921085"/>
                <a:ext cx="11504422" cy="2606226"/>
              </a:xfrm>
              <a:prstGeom prst="rect">
                <a:avLst/>
              </a:prstGeom>
              <a:noFill/>
              <a:ln w="12700">
                <a:solidFill>
                  <a:schemeClr val="accent1"/>
                </a:solidFill>
              </a:ln>
            </p:spPr>
            <p:txBody>
              <a:bodyPr wrap="square" rtlCol="0">
                <a:spAutoFit/>
              </a:bodyPr>
              <a:lstStyle/>
              <a:p>
                <a:pPr indent="457200"/>
                <a:r>
                  <a:rPr lang="zh-CN" altLang="en-US" sz="2000" b="1">
                    <a:latin typeface="Arial Unicode MS" panose="020B0604020202020204" pitchFamily="34" charset="-122"/>
                    <a:ea typeface="Arial Unicode MS" panose="020B0604020202020204" pitchFamily="34" charset="-122"/>
                    <a:cs typeface="Arial Unicode MS" panose="020B0604020202020204" pitchFamily="34" charset="-122"/>
                  </a:rPr>
                  <a:t>Nash equilibrium </a:t>
                </a:r>
                <a:r>
                  <a:rPr lang="en-US" altLang="zh-CN" sz="2000" b="1">
                    <a:latin typeface="Arial Unicode MS" panose="020B0604020202020204" pitchFamily="34" charset="-122"/>
                    <a:ea typeface="Arial Unicode MS" panose="020B0604020202020204" pitchFamily="34" charset="-122"/>
                    <a:cs typeface="Arial Unicode MS" panose="020B0604020202020204" pitchFamily="34" charset="-122"/>
                  </a:rPr>
                  <a:t>(NE) [2]</a:t>
                </a:r>
                <a:r>
                  <a:rPr lang="zh-CN" altLang="en-US" sz="200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000">
                    <a:effectLst/>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000" b="0" i="0" dirty="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rPr>
                  <a:t>a Nash equilibrium is a state of the game where every player's strategy is a best response to the strategies of the others, and no player can benefit from changing their strategy alone.</a:t>
                </a:r>
              </a:p>
              <a:p>
                <a:pPr indent="457200"/>
                <a:endParaRPr lang="en-US" altLang="zh-CN" sz="2000" b="1" i="1" dirty="0">
                  <a:latin typeface="Arial Unicode MS" panose="020B0604020202020204" pitchFamily="34" charset="-122"/>
                  <a:ea typeface="Arial Unicode MS" panose="020B0604020202020204" pitchFamily="34" charset="-122"/>
                  <a:cs typeface="Arial Unicode MS" panose="020B0604020202020204" pitchFamily="34" charset="-122"/>
                </a:endParaRPr>
              </a:p>
              <a:p>
                <a:pPr indent="457200"/>
                <a14:m>
                  <m:oMath xmlns:m="http://schemas.openxmlformats.org/officeDocument/2006/math">
                    <m:sSup>
                      <m:sSupPr>
                        <m:ctrlPr>
                          <a:rPr lang="en-US" altLang="zh-CN" sz="2000" b="1" i="1" dirty="0" smtClean="0">
                            <a:latin typeface="Cambria Math" panose="02040503050406030204" pitchFamily="18" charset="0"/>
                            <a:ea typeface="Cambria Math" panose="02040503050406030204" pitchFamily="18" charset="0"/>
                            <a:cs typeface="Times New Roman" panose="02020603050405020304" charset="0"/>
                          </a:rPr>
                        </m:ctrlPr>
                      </m:sSupPr>
                      <m:e>
                        <m:r>
                          <a:rPr lang="en-US" altLang="zh-CN" sz="2000" b="1" i="1" dirty="0" smtClean="0">
                            <a:latin typeface="Cambria Math" panose="02040503050406030204" pitchFamily="18" charset="0"/>
                            <a:ea typeface="Cambria Math" panose="02040503050406030204" pitchFamily="18" charset="0"/>
                            <a:cs typeface="Times New Roman" panose="02020603050405020304" charset="0"/>
                          </a:rPr>
                          <m:t>𝒔</m:t>
                        </m:r>
                      </m:e>
                      <m:sup>
                        <m:r>
                          <a:rPr lang="en-US" altLang="zh-CN" sz="2000" b="1" i="1" dirty="0" smtClean="0">
                            <a:latin typeface="Cambria Math" panose="02040503050406030204" pitchFamily="18" charset="0"/>
                            <a:ea typeface="Cambria Math" panose="02040503050406030204" pitchFamily="18" charset="0"/>
                            <a:cs typeface="Times New Roman" panose="02020603050405020304" charset="0"/>
                          </a:rPr>
                          <m:t>∗</m:t>
                        </m:r>
                      </m:sup>
                    </m:sSup>
                    <m:r>
                      <a:rPr lang="en-US" altLang="zh-CN" sz="2000" i="1" dirty="0" smtClean="0">
                        <a:latin typeface="Cambria Math" panose="02040503050406030204" pitchFamily="18" charset="0"/>
                        <a:ea typeface="Cambria Math" panose="02040503050406030204" pitchFamily="18" charset="0"/>
                        <a:cs typeface="Times New Roman" panose="02020603050405020304" charset="0"/>
                      </a:rPr>
                      <m:t>∈</m:t>
                    </m:r>
                    <m:nary>
                      <m:naryPr>
                        <m:chr m:val="∏"/>
                        <m:ctrlPr>
                          <a:rPr lang="en-US" altLang="zh-CN" sz="2000" i="1" dirty="0">
                            <a:latin typeface="Cambria Math" panose="02040503050406030204" pitchFamily="18" charset="0"/>
                            <a:cs typeface="Times New Roman" panose="02020603050405020304" charset="0"/>
                          </a:rPr>
                        </m:ctrlPr>
                      </m:naryPr>
                      <m:sub>
                        <m:r>
                          <m:rPr>
                            <m:brk m:alnAt="23"/>
                          </m:rPr>
                          <a:rPr lang="en-US" altLang="zh-CN" sz="2000" i="1" dirty="0">
                            <a:latin typeface="Cambria Math" panose="02040503050406030204" pitchFamily="18" charset="0"/>
                            <a:cs typeface="Times New Roman" panose="02020603050405020304" charset="0"/>
                          </a:rPr>
                          <m:t>𝑗</m:t>
                        </m:r>
                        <m:r>
                          <a:rPr lang="en-US" altLang="zh-CN" sz="2000" i="1" dirty="0">
                            <a:latin typeface="Cambria Math" panose="02040503050406030204" pitchFamily="18" charset="0"/>
                            <a:cs typeface="Times New Roman" panose="02020603050405020304" charset="0"/>
                          </a:rPr>
                          <m:t>=1</m:t>
                        </m:r>
                      </m:sub>
                      <m:sup>
                        <m:r>
                          <a:rPr lang="en-US" altLang="zh-CN" sz="2000" i="1" dirty="0">
                            <a:latin typeface="Cambria Math" panose="02040503050406030204" pitchFamily="18" charset="0"/>
                            <a:cs typeface="Times New Roman" panose="02020603050405020304" charset="0"/>
                          </a:rPr>
                          <m:t>𝑁</m:t>
                        </m:r>
                      </m:sup>
                      <m:e>
                        <m:sSub>
                          <m:sSubPr>
                            <m:ctrlPr>
                              <a:rPr lang="en-US" altLang="zh-CN" sz="2000" i="1" dirty="0">
                                <a:latin typeface="Cambria Math" panose="02040503050406030204" pitchFamily="18" charset="0"/>
                                <a:cs typeface="Times New Roman" panose="02020603050405020304" charset="0"/>
                              </a:rPr>
                            </m:ctrlPr>
                          </m:sSubPr>
                          <m:e>
                            <m:r>
                              <a:rPr lang="en-US" altLang="zh-CN" sz="2000" i="1" dirty="0">
                                <a:latin typeface="Cambria Math" panose="02040503050406030204" pitchFamily="18" charset="0"/>
                                <a:cs typeface="Times New Roman" panose="02020603050405020304" charset="0"/>
                              </a:rPr>
                              <m:t>𝑆</m:t>
                            </m:r>
                          </m:e>
                          <m:sub>
                            <m:r>
                              <a:rPr lang="en-US" altLang="zh-CN" sz="2000" i="1" dirty="0">
                                <a:latin typeface="Cambria Math" panose="02040503050406030204" pitchFamily="18" charset="0"/>
                                <a:cs typeface="Times New Roman" panose="02020603050405020304" charset="0"/>
                              </a:rPr>
                              <m:t>𝑗</m:t>
                            </m:r>
                          </m:sub>
                        </m:sSub>
                      </m:e>
                    </m:nary>
                  </m:oMath>
                </a14:m>
                <a:r>
                  <a:rPr lang="en-US" altLang="zh-CN" sz="2000" i="1"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is a NE if and only if</a:t>
                </a:r>
                <a:r>
                  <a:rPr lang="zh-CN" altLang="en-US" sz="20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mc:Choice>
        <mc:Fallback xmlns="">
          <p:sp>
            <p:nvSpPr>
              <p:cNvPr id="54" name="文本框 53">
                <a:extLst>
                  <a:ext uri="{FF2B5EF4-FFF2-40B4-BE49-F238E27FC236}">
                    <a16:creationId xmlns:a16="http://schemas.microsoft.com/office/drawing/2014/main" id="{01D1B3D8-2D83-4E15-2816-316B1737695E}"/>
                  </a:ext>
                </a:extLst>
              </p:cNvPr>
              <p:cNvSpPr txBox="1">
                <a:spLocks noRot="1" noChangeAspect="1" noMove="1" noResize="1" noEditPoints="1" noAdjustHandles="1" noChangeArrowheads="1" noChangeShapeType="1" noTextEdit="1"/>
              </p:cNvSpPr>
              <p:nvPr/>
            </p:nvSpPr>
            <p:spPr>
              <a:xfrm>
                <a:off x="407368" y="3921085"/>
                <a:ext cx="11504422" cy="2606226"/>
              </a:xfrm>
              <a:prstGeom prst="rect">
                <a:avLst/>
              </a:prstGeom>
              <a:blipFill>
                <a:blip r:embed="rId5"/>
                <a:stretch>
                  <a:fillRect l="-529" t="-930"/>
                </a:stretch>
              </a:blipFill>
              <a:ln w="12700">
                <a:solidFill>
                  <a:schemeClr val="accent1"/>
                </a:solidFill>
              </a:ln>
            </p:spPr>
            <p:txBody>
              <a:bodyPr/>
              <a:lstStyle/>
              <a:p>
                <a:r>
                  <a:rPr lang="zh-CN" altLang="en-US">
                    <a:noFill/>
                  </a:rPr>
                  <a:t> </a:t>
                </a:r>
              </a:p>
            </p:txBody>
          </p:sp>
        </mc:Fallback>
      </mc:AlternateContent>
      <p:grpSp>
        <p:nvGrpSpPr>
          <p:cNvPr id="41" name="组合 40">
            <a:extLst>
              <a:ext uri="{FF2B5EF4-FFF2-40B4-BE49-F238E27FC236}">
                <a16:creationId xmlns:a16="http://schemas.microsoft.com/office/drawing/2014/main" id="{57928E6A-49C2-D2A1-6157-1F008936685E}"/>
              </a:ext>
            </a:extLst>
          </p:cNvPr>
          <p:cNvGrpSpPr/>
          <p:nvPr/>
        </p:nvGrpSpPr>
        <p:grpSpPr>
          <a:xfrm>
            <a:off x="3426607" y="1864598"/>
            <a:ext cx="5953760" cy="725170"/>
            <a:chOff x="5286" y="4748"/>
            <a:chExt cx="9376" cy="1142"/>
          </a:xfrm>
        </p:grpSpPr>
        <p:sp>
          <p:nvSpPr>
            <p:cNvPr id="42" name="矩形 41">
              <a:extLst>
                <a:ext uri="{FF2B5EF4-FFF2-40B4-BE49-F238E27FC236}">
                  <a16:creationId xmlns:a16="http://schemas.microsoft.com/office/drawing/2014/main" id="{4BFC4F4D-CE49-5968-31AE-1404EBE097F7}"/>
                </a:ext>
              </a:extLst>
            </p:cNvPr>
            <p:cNvSpPr/>
            <p:nvPr/>
          </p:nvSpPr>
          <p:spPr>
            <a:xfrm>
              <a:off x="5486" y="4948"/>
              <a:ext cx="9177" cy="942"/>
            </a:xfrm>
            <a:prstGeom prst="rect">
              <a:avLst/>
            </a:prstGeom>
            <a:solidFill>
              <a:schemeClr val="accent1"/>
            </a:solidFill>
            <a:ln w="9525">
              <a:solidFill>
                <a:srgbClr val="000000"/>
              </a:solidFill>
              <a:miter lim="800000"/>
            </a:ln>
          </p:spPr>
          <p:txBody>
            <a:bodyPr wrap="square" rtlCol="0" anchor="ctr">
              <a:noAutofit/>
            </a:bodyPr>
            <a:lstStyle/>
            <a:p>
              <a:pPr algn="ctr" eaLnBrk="1" hangingPunct="1"/>
              <a:endParaRPr lang="zh-CN" altLang="en-US" sz="1600" b="0" dirty="0">
                <a:solidFill>
                  <a:srgbClr val="0000FF"/>
                </a:solidFill>
                <a:latin typeface="黑体" panose="02010609060101010101" pitchFamily="49" charset="-122"/>
                <a:ea typeface="黑体" panose="02010609060101010101" pitchFamily="49" charset="-122"/>
              </a:endParaRPr>
            </a:p>
          </p:txBody>
        </p:sp>
        <p:sp>
          <p:nvSpPr>
            <p:cNvPr id="43" name="矩形 42">
              <a:extLst>
                <a:ext uri="{FF2B5EF4-FFF2-40B4-BE49-F238E27FC236}">
                  <a16:creationId xmlns:a16="http://schemas.microsoft.com/office/drawing/2014/main" id="{6B3B159E-12FF-2FB4-BF94-02444DAF1DC9}"/>
                </a:ext>
              </a:extLst>
            </p:cNvPr>
            <p:cNvSpPr/>
            <p:nvPr/>
          </p:nvSpPr>
          <p:spPr>
            <a:xfrm>
              <a:off x="5286" y="4748"/>
              <a:ext cx="9275" cy="1027"/>
            </a:xfrm>
            <a:prstGeom prst="rect">
              <a:avLst/>
            </a:prstGeom>
            <a:solidFill>
              <a:schemeClr val="bg1"/>
            </a:solidFill>
            <a:ln w="9525">
              <a:solidFill>
                <a:srgbClr val="000000"/>
              </a:solidFill>
              <a:miter lim="800000"/>
            </a:ln>
          </p:spPr>
          <p:txBody>
            <a:bodyPr wrap="square" rtlCol="0" anchor="ctr">
              <a:noAutofit/>
            </a:bodyPr>
            <a:lstStyle/>
            <a:p>
              <a:pPr algn="ctr" eaLnBrk="1" hangingPunct="1"/>
              <a:endParaRPr lang="zh-CN" altLang="en-US" sz="1600" b="0" dirty="0">
                <a:solidFill>
                  <a:srgbClr val="0000FF"/>
                </a:solidFill>
                <a:latin typeface="黑体" panose="02010609060101010101" pitchFamily="49" charset="-122"/>
                <a:ea typeface="黑体" panose="02010609060101010101" pitchFamily="49" charset="-122"/>
              </a:endParaRPr>
            </a:p>
          </p:txBody>
        </p:sp>
      </p:gr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96E88947-F54B-87CF-0A86-D8D2B7ABA735}"/>
                  </a:ext>
                </a:extLst>
              </p:cNvPr>
              <p:cNvSpPr txBox="1"/>
              <p:nvPr/>
            </p:nvSpPr>
            <p:spPr>
              <a:xfrm>
                <a:off x="407368" y="1354800"/>
                <a:ext cx="11504422" cy="1939377"/>
              </a:xfrm>
              <a:prstGeom prst="rect">
                <a:avLst/>
              </a:prstGeom>
              <a:noFill/>
              <a:ln w="12700">
                <a:solidFill>
                  <a:schemeClr val="accent1"/>
                </a:solidFill>
              </a:ln>
            </p:spPr>
            <p:txBody>
              <a:bodyPr wrap="square" rtlCol="0">
                <a:spAutoFit/>
              </a:bodyPr>
              <a:lstStyle/>
              <a:p>
                <a:r>
                  <a:rPr lang="en-US" altLang="zh-CN" sz="2000" b="1" dirty="0">
                    <a:effectLst/>
                    <a:latin typeface="Arial Unicode MS" panose="020B0604020202020204" pitchFamily="34" charset="-122"/>
                    <a:ea typeface="Arial Unicode MS" panose="020B0604020202020204" pitchFamily="34" charset="-122"/>
                    <a:cs typeface="Arial Unicode MS" panose="020B0604020202020204" pitchFamily="34" charset="-122"/>
                  </a:rPr>
                  <a:t> Best response</a:t>
                </a:r>
                <a:r>
                  <a:rPr lang="en-US" altLang="zh-CN" sz="2000" dirty="0">
                    <a:solidFill>
                      <a:srgbClr val="060607"/>
                    </a:solidFill>
                    <a:latin typeface="Arial Unicode MS" panose="020B0604020202020204" pitchFamily="34" charset="-122"/>
                    <a:ea typeface="Arial Unicode MS" panose="020B0604020202020204" pitchFamily="34" charset="-122"/>
                    <a:cs typeface="Arial Unicode MS" panose="020B0604020202020204" pitchFamily="34" charset="-122"/>
                  </a:rPr>
                  <a:t>: For </a:t>
                </a:r>
                <a:r>
                  <a:rPr lang="en-US" altLang="zh-CN" sz="2000">
                    <a:solidFill>
                      <a:srgbClr val="060607"/>
                    </a:solidFill>
                    <a:latin typeface="Arial Unicode MS" panose="020B0604020202020204" pitchFamily="34" charset="-122"/>
                    <a:ea typeface="Arial Unicode MS" panose="020B0604020202020204" pitchFamily="34" charset="-122"/>
                    <a:cs typeface="Arial Unicode MS" panose="020B0604020202020204" pitchFamily="34" charset="-122"/>
                  </a:rPr>
                  <a:t>player </a:t>
                </a:r>
                <a14:m>
                  <m:oMath xmlns:m="http://schemas.openxmlformats.org/officeDocument/2006/math">
                    <m:r>
                      <a:rPr lang="en-US" altLang="zh-CN" sz="2000" i="1" smtClean="0">
                        <a:solidFill>
                          <a:srgbClr val="060607"/>
                        </a:solidFill>
                        <a:latin typeface="Cambria Math" panose="02040503050406030204" pitchFamily="18" charset="0"/>
                      </a:rPr>
                      <m:t>𝑖</m:t>
                    </m:r>
                  </m:oMath>
                </a14:m>
                <a:r>
                  <a:rPr lang="en-US" altLang="zh-CN" sz="2000" b="0" i="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000" b="0" i="0" dirty="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rPr>
                  <a:t>a strategy </a:t>
                </a:r>
                <a14:m>
                  <m:oMath xmlns:m="http://schemas.openxmlformats.org/officeDocument/2006/math">
                    <m:sSub>
                      <m:sSubPr>
                        <m:ctrlPr>
                          <a:rPr lang="en-US" altLang="zh-CN" sz="2000" b="0" i="1" dirty="0" smtClean="0">
                            <a:solidFill>
                              <a:srgbClr val="060607"/>
                            </a:solidFill>
                            <a:effectLst/>
                            <a:latin typeface="Cambria Math" panose="02040503050406030204" pitchFamily="18" charset="0"/>
                          </a:rPr>
                        </m:ctrlPr>
                      </m:sSubPr>
                      <m:e>
                        <m:r>
                          <a:rPr lang="en-US" altLang="zh-CN" sz="2000" b="0" i="1" dirty="0" smtClean="0">
                            <a:solidFill>
                              <a:srgbClr val="060607"/>
                            </a:solidFill>
                            <a:effectLst/>
                            <a:latin typeface="Cambria Math" panose="02040503050406030204" pitchFamily="18" charset="0"/>
                          </a:rPr>
                          <m:t>𝑠</m:t>
                        </m:r>
                      </m:e>
                      <m:sub>
                        <m:r>
                          <a:rPr lang="en-US" altLang="zh-CN" sz="2000" b="0" i="1" dirty="0" smtClean="0">
                            <a:solidFill>
                              <a:srgbClr val="060607"/>
                            </a:solidFill>
                            <a:effectLst/>
                            <a:latin typeface="Cambria Math" panose="02040503050406030204" pitchFamily="18" charset="0"/>
                          </a:rPr>
                          <m:t>𝑖</m:t>
                        </m:r>
                      </m:sub>
                    </m:sSub>
                    <m:r>
                      <a:rPr lang="en-US" altLang="zh-CN" sz="2000" b="0" i="1" dirty="0" smtClean="0">
                        <a:solidFill>
                          <a:srgbClr val="060607"/>
                        </a:solidFill>
                        <a:effectLst/>
                        <a:latin typeface="Cambria Math" panose="02040503050406030204" pitchFamily="18" charset="0"/>
                      </a:rPr>
                      <m:t> </m:t>
                    </m:r>
                    <m:r>
                      <a:rPr lang="zh-CN" altLang="en-US" sz="2000" b="0" i="1" dirty="0" smtClean="0">
                        <a:solidFill>
                          <a:srgbClr val="060607"/>
                        </a:solidFill>
                        <a:effectLst/>
                        <a:latin typeface="Cambria Math" panose="02040503050406030204" pitchFamily="18" charset="0"/>
                      </a:rPr>
                      <m:t>𝜖</m:t>
                    </m:r>
                    <m:sSub>
                      <m:sSubPr>
                        <m:ctrlPr>
                          <a:rPr lang="en-US" altLang="zh-CN" sz="2000" b="0" i="1" dirty="0" smtClean="0">
                            <a:solidFill>
                              <a:srgbClr val="060607"/>
                            </a:solidFill>
                            <a:effectLst/>
                            <a:latin typeface="Cambria Math" panose="02040503050406030204" pitchFamily="18" charset="0"/>
                          </a:rPr>
                        </m:ctrlPr>
                      </m:sSubPr>
                      <m:e>
                        <m:r>
                          <a:rPr lang="en-US" altLang="zh-CN" sz="2000" b="0" i="1" dirty="0" smtClean="0">
                            <a:solidFill>
                              <a:srgbClr val="060607"/>
                            </a:solidFill>
                            <a:effectLst/>
                            <a:latin typeface="Cambria Math" panose="02040503050406030204" pitchFamily="18" charset="0"/>
                          </a:rPr>
                          <m:t>𝑆</m:t>
                        </m:r>
                      </m:e>
                      <m:sub>
                        <m:r>
                          <a:rPr lang="en-US" altLang="zh-CN" sz="2000" b="0" i="1" dirty="0" smtClean="0">
                            <a:solidFill>
                              <a:srgbClr val="060607"/>
                            </a:solidFill>
                            <a:effectLst/>
                            <a:latin typeface="Cambria Math" panose="02040503050406030204" pitchFamily="18" charset="0"/>
                          </a:rPr>
                          <m:t>𝑖</m:t>
                        </m:r>
                      </m:sub>
                    </m:sSub>
                    <m:r>
                      <a:rPr lang="en-US" altLang="zh-CN" sz="2000" b="0" i="1" dirty="0" smtClean="0">
                        <a:solidFill>
                          <a:srgbClr val="060607"/>
                        </a:solidFill>
                        <a:effectLst/>
                        <a:latin typeface="Cambria Math" panose="02040503050406030204" pitchFamily="18" charset="0"/>
                      </a:rPr>
                      <m:t> </m:t>
                    </m:r>
                  </m:oMath>
                </a14:m>
                <a:r>
                  <a:rPr lang="en-US" altLang="zh-CN" sz="2000" b="0" i="0" dirty="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rPr>
                  <a:t>​ is the best response to the strategies </a:t>
                </a:r>
                <a14:m>
                  <m:oMath xmlns:m="http://schemas.openxmlformats.org/officeDocument/2006/math">
                    <m:sSub>
                      <m:sSubPr>
                        <m:ctrlPr>
                          <a:rPr lang="en-US" altLang="zh-CN" sz="2000" i="1" dirty="0">
                            <a:solidFill>
                              <a:srgbClr val="060607"/>
                            </a:solidFill>
                            <a:latin typeface="Cambria Math" panose="02040503050406030204" pitchFamily="18" charset="0"/>
                          </a:rPr>
                        </m:ctrlPr>
                      </m:sSubPr>
                      <m:e>
                        <m:r>
                          <a:rPr lang="en-US" altLang="zh-CN" sz="2000" i="1" dirty="0">
                            <a:solidFill>
                              <a:srgbClr val="060607"/>
                            </a:solidFill>
                            <a:latin typeface="Cambria Math" panose="02040503050406030204" pitchFamily="18" charset="0"/>
                          </a:rPr>
                          <m:t>𝑠</m:t>
                        </m:r>
                      </m:e>
                      <m:sub>
                        <m:r>
                          <a:rPr lang="en-US" altLang="zh-CN" sz="2000" b="0" i="1" dirty="0" smtClean="0">
                            <a:solidFill>
                              <a:srgbClr val="060607"/>
                            </a:solidFill>
                            <a:latin typeface="Cambria Math" panose="02040503050406030204" pitchFamily="18" charset="0"/>
                          </a:rPr>
                          <m:t>−</m:t>
                        </m:r>
                        <m:r>
                          <a:rPr lang="en-US" altLang="zh-CN" sz="2000" i="1" dirty="0">
                            <a:solidFill>
                              <a:srgbClr val="060607"/>
                            </a:solidFill>
                            <a:latin typeface="Cambria Math" panose="02040503050406030204" pitchFamily="18" charset="0"/>
                          </a:rPr>
                          <m:t>𝑖</m:t>
                        </m:r>
                      </m:sub>
                    </m:sSub>
                    <m:r>
                      <a:rPr lang="en-US" altLang="zh-CN" sz="2000" b="0" i="1" dirty="0" smtClean="0">
                        <a:solidFill>
                          <a:srgbClr val="060607"/>
                        </a:solidFill>
                        <a:latin typeface="Cambria Math" panose="02040503050406030204" pitchFamily="18" charset="0"/>
                      </a:rPr>
                      <m:t> </m:t>
                    </m:r>
                    <m:r>
                      <a:rPr lang="zh-CN" altLang="en-US" sz="2000" i="1" dirty="0">
                        <a:solidFill>
                          <a:srgbClr val="060607"/>
                        </a:solidFill>
                        <a:latin typeface="Cambria Math" panose="02040503050406030204" pitchFamily="18" charset="0"/>
                      </a:rPr>
                      <m:t>𝜖</m:t>
                    </m:r>
                    <m:sSub>
                      <m:sSubPr>
                        <m:ctrlPr>
                          <a:rPr lang="en-US" altLang="zh-CN" sz="2000" i="1" dirty="0">
                            <a:solidFill>
                              <a:srgbClr val="060607"/>
                            </a:solidFill>
                            <a:latin typeface="Cambria Math" panose="02040503050406030204" pitchFamily="18" charset="0"/>
                          </a:rPr>
                        </m:ctrlPr>
                      </m:sSubPr>
                      <m:e>
                        <m:r>
                          <a:rPr lang="en-US" altLang="zh-CN" sz="2000" i="1" dirty="0">
                            <a:solidFill>
                              <a:srgbClr val="060607"/>
                            </a:solidFill>
                            <a:latin typeface="Cambria Math" panose="02040503050406030204" pitchFamily="18" charset="0"/>
                          </a:rPr>
                          <m:t>𝑆</m:t>
                        </m:r>
                      </m:e>
                      <m:sub>
                        <m:r>
                          <a:rPr lang="en-US" altLang="zh-CN" sz="2000" b="0" i="1" dirty="0" smtClean="0">
                            <a:solidFill>
                              <a:srgbClr val="060607"/>
                            </a:solidFill>
                            <a:latin typeface="Cambria Math" panose="02040503050406030204" pitchFamily="18" charset="0"/>
                          </a:rPr>
                          <m:t>−</m:t>
                        </m:r>
                        <m:r>
                          <a:rPr lang="en-US" altLang="zh-CN" sz="2000" i="1" dirty="0">
                            <a:solidFill>
                              <a:srgbClr val="060607"/>
                            </a:solidFill>
                            <a:latin typeface="Cambria Math" panose="02040503050406030204" pitchFamily="18" charset="0"/>
                          </a:rPr>
                          <m:t>𝑖</m:t>
                        </m:r>
                      </m:sub>
                    </m:sSub>
                  </m:oMath>
                </a14:m>
                <a:r>
                  <a:rPr lang="en-US" altLang="zh-CN" sz="2000" b="0" i="0" dirty="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rPr>
                  <a:t> of the other players if:</a:t>
                </a:r>
                <a:endParaRPr lang="en-US" altLang="zh-CN" sz="2000" b="0" i="1" dirty="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p>
                <a:pPr algn="l"/>
                <a14:m>
                  <m:oMathPara xmlns:m="http://schemas.openxmlformats.org/officeDocument/2006/math">
                    <m:oMathParaPr>
                      <m:jc m:val="centerGroup"/>
                    </m:oMathParaPr>
                    <m:oMath xmlns:m="http://schemas.openxmlformats.org/officeDocument/2006/math">
                      <m:sSub>
                        <m:sSubPr>
                          <m:ctrlPr>
                            <a:rPr lang="en-US" altLang="zh-CN" sz="2000" b="0" i="1" dirty="0" smtClean="0">
                              <a:solidFill>
                                <a:srgbClr val="060607"/>
                              </a:solidFill>
                              <a:effectLst/>
                              <a:latin typeface="Cambria Math" panose="02040503050406030204" pitchFamily="18" charset="0"/>
                            </a:rPr>
                          </m:ctrlPr>
                        </m:sSubPr>
                        <m:e>
                          <m:r>
                            <a:rPr lang="en-US" altLang="zh-CN" sz="2000" b="0" i="1" dirty="0" smtClean="0">
                              <a:solidFill>
                                <a:srgbClr val="060607"/>
                              </a:solidFill>
                              <a:effectLst/>
                              <a:latin typeface="Cambria Math" panose="02040503050406030204" pitchFamily="18" charset="0"/>
                            </a:rPr>
                            <m:t>𝑢</m:t>
                          </m:r>
                        </m:e>
                        <m:sub>
                          <m:r>
                            <a:rPr lang="en-US" altLang="zh-CN" sz="2000" b="0" i="1" dirty="0" smtClean="0">
                              <a:solidFill>
                                <a:srgbClr val="060607"/>
                              </a:solidFill>
                              <a:effectLst/>
                              <a:latin typeface="Cambria Math" panose="02040503050406030204" pitchFamily="18" charset="0"/>
                            </a:rPr>
                            <m:t>𝑖</m:t>
                          </m:r>
                        </m:sub>
                      </m:sSub>
                      <m:d>
                        <m:dPr>
                          <m:ctrlPr>
                            <a:rPr lang="en-US" altLang="zh-CN" sz="2000" b="0" i="1" dirty="0" smtClean="0">
                              <a:solidFill>
                                <a:srgbClr val="060607"/>
                              </a:solidFill>
                              <a:effectLst/>
                              <a:latin typeface="Cambria Math" panose="02040503050406030204" pitchFamily="18" charset="0"/>
                            </a:rPr>
                          </m:ctrlPr>
                        </m:dPr>
                        <m:e>
                          <m:sSub>
                            <m:sSubPr>
                              <m:ctrlPr>
                                <a:rPr lang="en-US" altLang="zh-CN" sz="2000" b="0" i="1" dirty="0" smtClean="0">
                                  <a:solidFill>
                                    <a:srgbClr val="060607"/>
                                  </a:solidFill>
                                  <a:effectLst/>
                                  <a:latin typeface="Cambria Math" panose="02040503050406030204" pitchFamily="18" charset="0"/>
                                </a:rPr>
                              </m:ctrlPr>
                            </m:sSubPr>
                            <m:e>
                              <m:r>
                                <a:rPr lang="en-US" altLang="zh-CN" sz="2000" b="0" i="1" dirty="0" smtClean="0">
                                  <a:solidFill>
                                    <a:srgbClr val="060607"/>
                                  </a:solidFill>
                                  <a:effectLst/>
                                  <a:latin typeface="Cambria Math" panose="02040503050406030204" pitchFamily="18" charset="0"/>
                                </a:rPr>
                                <m:t>𝑠</m:t>
                              </m:r>
                            </m:e>
                            <m:sub>
                              <m:r>
                                <a:rPr lang="en-US" altLang="zh-CN" sz="2000" b="0" i="1" dirty="0" smtClean="0">
                                  <a:solidFill>
                                    <a:srgbClr val="060607"/>
                                  </a:solidFill>
                                  <a:effectLst/>
                                  <a:latin typeface="Cambria Math" panose="02040503050406030204" pitchFamily="18" charset="0"/>
                                </a:rPr>
                                <m:t>𝑖</m:t>
                              </m:r>
                            </m:sub>
                          </m:sSub>
                          <m:r>
                            <a:rPr lang="en-US" altLang="zh-CN" sz="2000" b="0" i="1" dirty="0" err="1" smtClean="0">
                              <a:solidFill>
                                <a:srgbClr val="060607"/>
                              </a:solidFill>
                              <a:effectLst/>
                              <a:latin typeface="Cambria Math" panose="02040503050406030204" pitchFamily="18" charset="0"/>
                            </a:rPr>
                            <m:t>,</m:t>
                          </m:r>
                          <m:sSub>
                            <m:sSubPr>
                              <m:ctrlPr>
                                <a:rPr lang="en-US" altLang="zh-CN" sz="2000" b="0" i="1" dirty="0" smtClean="0">
                                  <a:solidFill>
                                    <a:srgbClr val="060607"/>
                                  </a:solidFill>
                                  <a:effectLst/>
                                  <a:latin typeface="Cambria Math" panose="02040503050406030204" pitchFamily="18" charset="0"/>
                                </a:rPr>
                              </m:ctrlPr>
                            </m:sSubPr>
                            <m:e>
                              <m:r>
                                <a:rPr lang="en-US" altLang="zh-CN" sz="2000" b="0" i="1" dirty="0" smtClean="0">
                                  <a:solidFill>
                                    <a:srgbClr val="060607"/>
                                  </a:solidFill>
                                  <a:effectLst/>
                                  <a:latin typeface="Cambria Math" panose="02040503050406030204" pitchFamily="18" charset="0"/>
                                </a:rPr>
                                <m:t>𝑠</m:t>
                              </m:r>
                            </m:e>
                            <m:sub>
                              <m:r>
                                <a:rPr lang="en-US" altLang="zh-CN" sz="2000" b="0" i="1" dirty="0" smtClean="0">
                                  <a:solidFill>
                                    <a:srgbClr val="060607"/>
                                  </a:solidFill>
                                  <a:effectLst/>
                                  <a:latin typeface="Cambria Math" panose="02040503050406030204" pitchFamily="18" charset="0"/>
                                </a:rPr>
                                <m:t>−</m:t>
                              </m:r>
                              <m:r>
                                <a:rPr lang="en-US" altLang="zh-CN" sz="2000" b="0" i="1" dirty="0" smtClean="0">
                                  <a:solidFill>
                                    <a:srgbClr val="060607"/>
                                  </a:solidFill>
                                  <a:effectLst/>
                                  <a:latin typeface="Cambria Math" panose="02040503050406030204" pitchFamily="18" charset="0"/>
                                </a:rPr>
                                <m:t>𝑖</m:t>
                              </m:r>
                            </m:sub>
                          </m:sSub>
                        </m:e>
                      </m:d>
                      <m:r>
                        <a:rPr lang="en-US" altLang="zh-CN" sz="2000" b="0" i="1" dirty="0" smtClean="0">
                          <a:solidFill>
                            <a:srgbClr val="060607"/>
                          </a:solidFill>
                          <a:effectLst/>
                          <a:latin typeface="Cambria Math" panose="02040503050406030204" pitchFamily="18" charset="0"/>
                        </a:rPr>
                        <m:t>≥</m:t>
                      </m:r>
                      <m:sSub>
                        <m:sSubPr>
                          <m:ctrlPr>
                            <a:rPr lang="en-US" altLang="zh-CN" sz="2000" b="0" i="1" dirty="0" smtClean="0">
                              <a:solidFill>
                                <a:srgbClr val="060607"/>
                              </a:solidFill>
                              <a:effectLst/>
                              <a:latin typeface="Cambria Math" panose="02040503050406030204" pitchFamily="18" charset="0"/>
                            </a:rPr>
                          </m:ctrlPr>
                        </m:sSubPr>
                        <m:e>
                          <m:r>
                            <a:rPr lang="en-US" altLang="zh-CN" sz="2000" b="0" i="1" dirty="0" smtClean="0">
                              <a:solidFill>
                                <a:srgbClr val="060607"/>
                              </a:solidFill>
                              <a:effectLst/>
                              <a:latin typeface="Cambria Math" panose="02040503050406030204" pitchFamily="18" charset="0"/>
                            </a:rPr>
                            <m:t>𝑢</m:t>
                          </m:r>
                        </m:e>
                        <m:sub>
                          <m:r>
                            <a:rPr lang="en-US" altLang="zh-CN" sz="2000" b="0" i="1" dirty="0" smtClean="0">
                              <a:solidFill>
                                <a:srgbClr val="060607"/>
                              </a:solidFill>
                              <a:effectLst/>
                              <a:latin typeface="Cambria Math" panose="02040503050406030204" pitchFamily="18" charset="0"/>
                            </a:rPr>
                            <m:t>𝑖</m:t>
                          </m:r>
                        </m:sub>
                      </m:sSub>
                      <m:d>
                        <m:dPr>
                          <m:ctrlPr>
                            <a:rPr lang="en-US" altLang="zh-CN" sz="2000" b="0" i="1" dirty="0" smtClean="0">
                              <a:solidFill>
                                <a:srgbClr val="060607"/>
                              </a:solidFill>
                              <a:effectLst/>
                              <a:latin typeface="Cambria Math" panose="02040503050406030204" pitchFamily="18" charset="0"/>
                            </a:rPr>
                          </m:ctrlPr>
                        </m:dPr>
                        <m:e>
                          <m:sSubSup>
                            <m:sSubSupPr>
                              <m:ctrlPr>
                                <a:rPr lang="en-US" altLang="zh-CN" sz="2000" b="0" i="1" dirty="0" smtClean="0">
                                  <a:solidFill>
                                    <a:srgbClr val="060607"/>
                                  </a:solidFill>
                                  <a:effectLst/>
                                  <a:latin typeface="Cambria Math" panose="02040503050406030204" pitchFamily="18" charset="0"/>
                                </a:rPr>
                              </m:ctrlPr>
                            </m:sSubSupPr>
                            <m:e>
                              <m:r>
                                <a:rPr lang="en-US" altLang="zh-CN" sz="2000" b="0" i="1" dirty="0" smtClean="0">
                                  <a:solidFill>
                                    <a:srgbClr val="060607"/>
                                  </a:solidFill>
                                  <a:effectLst/>
                                  <a:latin typeface="Cambria Math" panose="02040503050406030204" pitchFamily="18" charset="0"/>
                                </a:rPr>
                                <m:t>𝑠</m:t>
                              </m:r>
                            </m:e>
                            <m:sub>
                              <m:r>
                                <a:rPr lang="en-US" altLang="zh-CN" sz="2000" b="0" i="1" dirty="0" smtClean="0">
                                  <a:solidFill>
                                    <a:srgbClr val="060607"/>
                                  </a:solidFill>
                                  <a:effectLst/>
                                  <a:latin typeface="Cambria Math" panose="02040503050406030204" pitchFamily="18" charset="0"/>
                                </a:rPr>
                                <m:t>𝑖</m:t>
                              </m:r>
                            </m:sub>
                            <m:sup>
                              <m:r>
                                <a:rPr lang="en-US" altLang="zh-CN" sz="2000" b="0" i="1" dirty="0" smtClean="0">
                                  <a:solidFill>
                                    <a:srgbClr val="060607"/>
                                  </a:solidFill>
                                  <a:effectLst/>
                                  <a:latin typeface="Cambria Math" panose="02040503050406030204" pitchFamily="18" charset="0"/>
                                </a:rPr>
                                <m:t>′</m:t>
                              </m:r>
                            </m:sup>
                          </m:sSubSup>
                          <m:r>
                            <a:rPr lang="en-US" altLang="zh-CN" sz="2000" b="0" i="1" dirty="0" smtClean="0">
                              <a:solidFill>
                                <a:srgbClr val="060607"/>
                              </a:solidFill>
                              <a:effectLst/>
                              <a:latin typeface="Cambria Math" panose="02040503050406030204" pitchFamily="18" charset="0"/>
                            </a:rPr>
                            <m:t>,</m:t>
                          </m:r>
                          <m:sSub>
                            <m:sSubPr>
                              <m:ctrlPr>
                                <a:rPr lang="en-US" altLang="zh-CN" sz="2000" b="0" i="1" dirty="0" smtClean="0">
                                  <a:solidFill>
                                    <a:srgbClr val="060607"/>
                                  </a:solidFill>
                                  <a:effectLst/>
                                  <a:latin typeface="Cambria Math" panose="02040503050406030204" pitchFamily="18" charset="0"/>
                                </a:rPr>
                              </m:ctrlPr>
                            </m:sSubPr>
                            <m:e>
                              <m:r>
                                <a:rPr lang="en-US" altLang="zh-CN" sz="2000" b="0" i="1" dirty="0" smtClean="0">
                                  <a:solidFill>
                                    <a:srgbClr val="060607"/>
                                  </a:solidFill>
                                  <a:effectLst/>
                                  <a:latin typeface="Cambria Math" panose="02040503050406030204" pitchFamily="18" charset="0"/>
                                </a:rPr>
                                <m:t>𝑠</m:t>
                              </m:r>
                            </m:e>
                            <m:sub>
                              <m:r>
                                <a:rPr lang="en-US" altLang="zh-CN" sz="2000" b="0" i="1" dirty="0" smtClean="0">
                                  <a:solidFill>
                                    <a:srgbClr val="060607"/>
                                  </a:solidFill>
                                  <a:effectLst/>
                                  <a:latin typeface="Cambria Math" panose="02040503050406030204" pitchFamily="18" charset="0"/>
                                </a:rPr>
                                <m:t>−</m:t>
                              </m:r>
                              <m:r>
                                <a:rPr lang="en-US" altLang="zh-CN" sz="2000" b="0" i="1" dirty="0" smtClean="0">
                                  <a:solidFill>
                                    <a:srgbClr val="060607"/>
                                  </a:solidFill>
                                  <a:effectLst/>
                                  <a:latin typeface="Cambria Math" panose="02040503050406030204" pitchFamily="18" charset="0"/>
                                </a:rPr>
                                <m:t>𝑖</m:t>
                              </m:r>
                            </m:sub>
                          </m:sSub>
                        </m:e>
                      </m:d>
                    </m:oMath>
                  </m:oMathPara>
                </a14:m>
                <a:endParaRPr lang="en-US" altLang="zh-CN" sz="2000" b="0" i="1" dirty="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sz="2000" b="0" i="0" dirty="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2000" b="0" i="0" dirty="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rPr>
                  <a:t>  For all strategies </a:t>
                </a:r>
                <a14:m>
                  <m:oMath xmlns:m="http://schemas.openxmlformats.org/officeDocument/2006/math">
                    <m:sSubSup>
                      <m:sSubSupPr>
                        <m:ctrlPr>
                          <a:rPr lang="en-US" altLang="zh-CN" sz="2000" i="1" dirty="0">
                            <a:solidFill>
                              <a:srgbClr val="060607"/>
                            </a:solidFill>
                            <a:latin typeface="Cambria Math" panose="02040503050406030204" pitchFamily="18" charset="0"/>
                          </a:rPr>
                        </m:ctrlPr>
                      </m:sSubSupPr>
                      <m:e>
                        <m:r>
                          <a:rPr lang="en-US" altLang="zh-CN" sz="2000" i="1" dirty="0">
                            <a:solidFill>
                              <a:srgbClr val="060607"/>
                            </a:solidFill>
                            <a:latin typeface="Cambria Math" panose="02040503050406030204" pitchFamily="18" charset="0"/>
                          </a:rPr>
                          <m:t>𝑠</m:t>
                        </m:r>
                      </m:e>
                      <m:sub>
                        <m:r>
                          <a:rPr lang="en-US" altLang="zh-CN" sz="2000" i="1" dirty="0">
                            <a:solidFill>
                              <a:srgbClr val="060607"/>
                            </a:solidFill>
                            <a:latin typeface="Cambria Math" panose="02040503050406030204" pitchFamily="18" charset="0"/>
                          </a:rPr>
                          <m:t>𝑖</m:t>
                        </m:r>
                      </m:sub>
                      <m:sup>
                        <m:r>
                          <a:rPr lang="en-US" altLang="zh-CN" sz="2000" i="1" dirty="0">
                            <a:solidFill>
                              <a:srgbClr val="060607"/>
                            </a:solidFill>
                            <a:latin typeface="Cambria Math" panose="02040503050406030204" pitchFamily="18" charset="0"/>
                          </a:rPr>
                          <m:t>′</m:t>
                        </m:r>
                      </m:sup>
                    </m:sSubSup>
                    <m:r>
                      <a:rPr lang="en-US" altLang="zh-CN" sz="2000" b="0" i="1" dirty="0" smtClean="0">
                        <a:solidFill>
                          <a:srgbClr val="060607"/>
                        </a:solidFill>
                        <a:latin typeface="Cambria Math" panose="02040503050406030204" pitchFamily="18" charset="0"/>
                      </a:rPr>
                      <m:t> </m:t>
                    </m:r>
                    <m:r>
                      <a:rPr lang="zh-CN" altLang="en-US" sz="2000" i="1" dirty="0">
                        <a:solidFill>
                          <a:srgbClr val="060607"/>
                        </a:solidFill>
                        <a:latin typeface="Cambria Math" panose="02040503050406030204" pitchFamily="18" charset="0"/>
                      </a:rPr>
                      <m:t>𝜖</m:t>
                    </m:r>
                    <m:sSub>
                      <m:sSubPr>
                        <m:ctrlPr>
                          <a:rPr lang="en-US" altLang="zh-CN" sz="2000" i="1" dirty="0">
                            <a:solidFill>
                              <a:srgbClr val="060607"/>
                            </a:solidFill>
                            <a:latin typeface="Cambria Math" panose="02040503050406030204" pitchFamily="18" charset="0"/>
                          </a:rPr>
                        </m:ctrlPr>
                      </m:sSubPr>
                      <m:e>
                        <m:r>
                          <a:rPr lang="en-US" altLang="zh-CN" sz="2000" i="1" dirty="0">
                            <a:solidFill>
                              <a:srgbClr val="060607"/>
                            </a:solidFill>
                            <a:latin typeface="Cambria Math" panose="02040503050406030204" pitchFamily="18" charset="0"/>
                          </a:rPr>
                          <m:t>𝑆</m:t>
                        </m:r>
                      </m:e>
                      <m:sub>
                        <m:r>
                          <a:rPr lang="en-US" altLang="zh-CN" sz="2000" i="1" dirty="0">
                            <a:solidFill>
                              <a:srgbClr val="060607"/>
                            </a:solidFill>
                            <a:latin typeface="Cambria Math" panose="02040503050406030204" pitchFamily="18" charset="0"/>
                          </a:rPr>
                          <m:t>𝑖</m:t>
                        </m:r>
                      </m:sub>
                    </m:sSub>
                  </m:oMath>
                </a14:m>
                <a:r>
                  <a:rPr lang="en-US" altLang="zh-CN" sz="2000" b="0" i="0" dirty="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rPr>
                  <a:t>​ that player </a:t>
                </a:r>
                <a14:m>
                  <m:oMath xmlns:m="http://schemas.openxmlformats.org/officeDocument/2006/math">
                    <m:r>
                      <a:rPr lang="en-US" altLang="zh-CN" sz="2000" b="0" i="1" dirty="0" smtClean="0">
                        <a:solidFill>
                          <a:srgbClr val="060607"/>
                        </a:solidFill>
                        <a:effectLst/>
                        <a:latin typeface="Cambria Math" panose="02040503050406030204" pitchFamily="18" charset="0"/>
                      </a:rPr>
                      <m:t>𝑖</m:t>
                    </m:r>
                    <m:r>
                      <a:rPr lang="en-US" altLang="zh-CN" sz="2000" b="0" i="1" dirty="0" smtClean="0">
                        <a:solidFill>
                          <a:srgbClr val="060607"/>
                        </a:solidFill>
                        <a:effectLst/>
                        <a:latin typeface="Cambria Math" panose="02040503050406030204" pitchFamily="18" charset="0"/>
                      </a:rPr>
                      <m:t> </m:t>
                    </m:r>
                  </m:oMath>
                </a14:m>
                <a:r>
                  <a:rPr lang="en-US" altLang="zh-CN" sz="2000" b="0" i="0" dirty="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rPr>
                  <a:t>could potentially choose, where </a:t>
                </a:r>
                <a14:m>
                  <m:oMath xmlns:m="http://schemas.openxmlformats.org/officeDocument/2006/math">
                    <m:sSub>
                      <m:sSubPr>
                        <m:ctrlPr>
                          <a:rPr lang="en-US" altLang="zh-CN" sz="2000" i="1" dirty="0">
                            <a:solidFill>
                              <a:srgbClr val="060607"/>
                            </a:solidFill>
                            <a:latin typeface="Cambria Math" panose="02040503050406030204" pitchFamily="18" charset="0"/>
                          </a:rPr>
                        </m:ctrlPr>
                      </m:sSubPr>
                      <m:e>
                        <m:r>
                          <a:rPr lang="en-US" altLang="zh-CN" sz="2000" i="1" dirty="0">
                            <a:solidFill>
                              <a:srgbClr val="060607"/>
                            </a:solidFill>
                            <a:latin typeface="Cambria Math" panose="02040503050406030204" pitchFamily="18" charset="0"/>
                          </a:rPr>
                          <m:t>𝑢</m:t>
                        </m:r>
                      </m:e>
                      <m:sub>
                        <m:r>
                          <a:rPr lang="en-US" altLang="zh-CN" sz="2000" i="1" dirty="0">
                            <a:solidFill>
                              <a:srgbClr val="060607"/>
                            </a:solidFill>
                            <a:latin typeface="Cambria Math" panose="02040503050406030204" pitchFamily="18" charset="0"/>
                          </a:rPr>
                          <m:t>𝑖</m:t>
                        </m:r>
                      </m:sub>
                    </m:sSub>
                    <m:r>
                      <a:rPr lang="en-US" altLang="zh-CN" sz="2000" i="1" dirty="0">
                        <a:solidFill>
                          <a:srgbClr val="060607"/>
                        </a:solidFill>
                        <a:latin typeface="Cambria Math" panose="02040503050406030204" pitchFamily="18" charset="0"/>
                      </a:rPr>
                      <m:t> </m:t>
                    </m:r>
                  </m:oMath>
                </a14:m>
                <a:r>
                  <a:rPr lang="en-US" altLang="zh-CN" sz="2000" b="0" i="0" dirty="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rPr>
                  <a:t>​ represents the payoff function for player </a:t>
                </a:r>
                <a14:m>
                  <m:oMath xmlns:m="http://schemas.openxmlformats.org/officeDocument/2006/math">
                    <m:r>
                      <a:rPr lang="en-US" altLang="zh-CN" sz="2000" b="0" i="1" dirty="0" smtClean="0">
                        <a:solidFill>
                          <a:srgbClr val="060607"/>
                        </a:solidFill>
                        <a:effectLst/>
                        <a:latin typeface="Cambria Math" panose="02040503050406030204" pitchFamily="18" charset="0"/>
                        <a:ea typeface="Arial Unicode MS" panose="020B0604020202020204" pitchFamily="34" charset="-122"/>
                        <a:cs typeface="Arial Unicode MS" panose="020B0604020202020204" pitchFamily="34" charset="-122"/>
                      </a:rPr>
                      <m:t>𝑖</m:t>
                    </m:r>
                  </m:oMath>
                </a14:m>
                <a:r>
                  <a:rPr lang="en-US" altLang="zh-CN" sz="2000" b="0" i="0" dirty="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rPr>
                  <a:t>, and </a:t>
                </a:r>
                <a14:m>
                  <m:oMath xmlns:m="http://schemas.openxmlformats.org/officeDocument/2006/math">
                    <m:sSub>
                      <m:sSubPr>
                        <m:ctrlPr>
                          <a:rPr lang="en-US" altLang="zh-CN" sz="2000" i="1" dirty="0">
                            <a:solidFill>
                              <a:srgbClr val="060607"/>
                            </a:solidFill>
                            <a:latin typeface="Cambria Math" panose="02040503050406030204" pitchFamily="18" charset="0"/>
                          </a:rPr>
                        </m:ctrlPr>
                      </m:sSubPr>
                      <m:e>
                        <m:r>
                          <a:rPr lang="en-US" altLang="zh-CN" sz="2000" i="1" dirty="0">
                            <a:solidFill>
                              <a:srgbClr val="060607"/>
                            </a:solidFill>
                            <a:latin typeface="Cambria Math" panose="02040503050406030204" pitchFamily="18" charset="0"/>
                          </a:rPr>
                          <m:t>𝑠</m:t>
                        </m:r>
                      </m:e>
                      <m:sub>
                        <m:r>
                          <a:rPr lang="en-US" altLang="zh-CN" sz="2000" i="1" dirty="0">
                            <a:solidFill>
                              <a:srgbClr val="060607"/>
                            </a:solidFill>
                            <a:latin typeface="Cambria Math" panose="02040503050406030204" pitchFamily="18" charset="0"/>
                          </a:rPr>
                          <m:t>−</m:t>
                        </m:r>
                        <m:r>
                          <a:rPr lang="en-US" altLang="zh-CN" sz="2000" i="1" dirty="0">
                            <a:solidFill>
                              <a:srgbClr val="060607"/>
                            </a:solidFill>
                            <a:latin typeface="Cambria Math" panose="02040503050406030204" pitchFamily="18" charset="0"/>
                          </a:rPr>
                          <m:t>𝑖</m:t>
                        </m:r>
                      </m:sub>
                    </m:sSub>
                  </m:oMath>
                </a14:m>
                <a:r>
                  <a:rPr lang="en-US" altLang="zh-CN" sz="2000" b="0" i="0" dirty="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rPr>
                  <a:t> represents the strategies chosen by all players except </a:t>
                </a:r>
                <a14:m>
                  <m:oMath xmlns:m="http://schemas.openxmlformats.org/officeDocument/2006/math">
                    <m:r>
                      <a:rPr lang="en-US" altLang="zh-CN" sz="2000" b="0" i="1" dirty="0" smtClean="0">
                        <a:solidFill>
                          <a:srgbClr val="060607"/>
                        </a:solidFill>
                        <a:effectLst/>
                        <a:latin typeface="Cambria Math" panose="02040503050406030204" pitchFamily="18" charset="0"/>
                        <a:ea typeface="Arial Unicode MS" panose="020B0604020202020204" pitchFamily="34" charset="-122"/>
                        <a:cs typeface="Arial Unicode MS" panose="020B0604020202020204" pitchFamily="34" charset="-122"/>
                      </a:rPr>
                      <m:t>𝑖</m:t>
                    </m:r>
                  </m:oMath>
                </a14:m>
                <a:r>
                  <a:rPr lang="en-US" altLang="zh-CN" sz="2000" b="0" i="0" dirty="0">
                    <a:solidFill>
                      <a:srgbClr val="060607"/>
                    </a:solidFill>
                    <a:effectLst/>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mc:Choice>
        <mc:Fallback xmlns="">
          <p:sp>
            <p:nvSpPr>
              <p:cNvPr id="52" name="文本框 51">
                <a:extLst>
                  <a:ext uri="{FF2B5EF4-FFF2-40B4-BE49-F238E27FC236}">
                    <a16:creationId xmlns:a16="http://schemas.microsoft.com/office/drawing/2014/main" id="{96E88947-F54B-87CF-0A86-D8D2B7ABA735}"/>
                  </a:ext>
                </a:extLst>
              </p:cNvPr>
              <p:cNvSpPr txBox="1">
                <a:spLocks noRot="1" noChangeAspect="1" noMove="1" noResize="1" noEditPoints="1" noAdjustHandles="1" noChangeArrowheads="1" noChangeShapeType="1" noTextEdit="1"/>
              </p:cNvSpPr>
              <p:nvPr/>
            </p:nvSpPr>
            <p:spPr>
              <a:xfrm>
                <a:off x="407368" y="1354800"/>
                <a:ext cx="11504422" cy="1939377"/>
              </a:xfrm>
              <a:prstGeom prst="rect">
                <a:avLst/>
              </a:prstGeom>
              <a:blipFill>
                <a:blip r:embed="rId6"/>
                <a:stretch>
                  <a:fillRect l="-529" t="-1250" b="-4375"/>
                </a:stretch>
              </a:blipFill>
              <a:ln w="12700">
                <a:solidFill>
                  <a:schemeClr val="accent1"/>
                </a:solidFill>
              </a:ln>
            </p:spPr>
            <p:txBody>
              <a:bodyPr/>
              <a:lstStyle/>
              <a:p>
                <a:r>
                  <a:rPr lang="zh-CN" altLang="en-US">
                    <a:noFill/>
                  </a:rPr>
                  <a:t> </a:t>
                </a:r>
              </a:p>
            </p:txBody>
          </p:sp>
        </mc:Fallback>
      </mc:AlternateContent>
      <p:sp>
        <p:nvSpPr>
          <p:cNvPr id="9" name="等腰三角形 8"/>
          <p:cNvSpPr/>
          <p:nvPr/>
        </p:nvSpPr>
        <p:spPr>
          <a:xfrm rot="10800000">
            <a:off x="3213296"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14" name="矩形 13">
            <a:extLst>
              <a:ext uri="{FF2B5EF4-FFF2-40B4-BE49-F238E27FC236}">
                <a16:creationId xmlns:a16="http://schemas.microsoft.com/office/drawing/2014/main" id="{2DE620E6-DB80-4915-871C-0217EA5DF85A}"/>
              </a:ext>
            </a:extLst>
          </p:cNvPr>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5" name="灯片编号占位符 2">
            <a:extLst>
              <a:ext uri="{FF2B5EF4-FFF2-40B4-BE49-F238E27FC236}">
                <a16:creationId xmlns:a16="http://schemas.microsoft.com/office/drawing/2014/main" id="{A36B7E85-1ACB-7CD0-530A-C2BD1689F1CB}"/>
              </a:ext>
            </a:extLst>
          </p:cNvPr>
          <p:cNvSpPr txBox="1">
            <a:spLocks/>
          </p:cNvSpPr>
          <p:nvPr/>
        </p:nvSpPr>
        <p:spPr>
          <a:xfrm>
            <a:off x="11504085" y="6546851"/>
            <a:ext cx="529167" cy="2508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2A7D22B-8511-4936-B7F9-1A848A7C6D5C}" type="slidenum">
              <a:rPr lang="zh-CN" altLang="en-US" smtClean="0"/>
              <a:pPr>
                <a:defRPr/>
              </a:pPr>
              <a:t>5</a:t>
            </a:fld>
            <a:endParaRPr lang="zh-CN" altLang="en-US"/>
          </a:p>
        </p:txBody>
      </p:sp>
      <p:grpSp>
        <p:nvGrpSpPr>
          <p:cNvPr id="2" name="组合 1">
            <a:extLst>
              <a:ext uri="{FF2B5EF4-FFF2-40B4-BE49-F238E27FC236}">
                <a16:creationId xmlns:a16="http://schemas.microsoft.com/office/drawing/2014/main" id="{F77BCDF5-74F8-8DE8-5C45-42CDAE826B0B}"/>
              </a:ext>
            </a:extLst>
          </p:cNvPr>
          <p:cNvGrpSpPr/>
          <p:nvPr/>
        </p:nvGrpSpPr>
        <p:grpSpPr>
          <a:xfrm>
            <a:off x="3490424" y="5687160"/>
            <a:ext cx="5953760" cy="725170"/>
            <a:chOff x="3426607" y="5747477"/>
            <a:chExt cx="5953760" cy="725170"/>
          </a:xfrm>
        </p:grpSpPr>
        <p:grpSp>
          <p:nvGrpSpPr>
            <p:cNvPr id="48" name="组合 47">
              <a:extLst>
                <a:ext uri="{FF2B5EF4-FFF2-40B4-BE49-F238E27FC236}">
                  <a16:creationId xmlns:a16="http://schemas.microsoft.com/office/drawing/2014/main" id="{B709BA7E-2C28-0DA5-02FD-D2A62E03878C}"/>
                </a:ext>
              </a:extLst>
            </p:cNvPr>
            <p:cNvGrpSpPr/>
            <p:nvPr/>
          </p:nvGrpSpPr>
          <p:grpSpPr>
            <a:xfrm>
              <a:off x="3426607" y="5747477"/>
              <a:ext cx="5953760" cy="725170"/>
              <a:chOff x="5286" y="4748"/>
              <a:chExt cx="9376" cy="1142"/>
            </a:xfrm>
          </p:grpSpPr>
          <p:sp>
            <p:nvSpPr>
              <p:cNvPr id="49" name="矩形 48">
                <a:extLst>
                  <a:ext uri="{FF2B5EF4-FFF2-40B4-BE49-F238E27FC236}">
                    <a16:creationId xmlns:a16="http://schemas.microsoft.com/office/drawing/2014/main" id="{1AF3BC9C-6AB7-EA74-BC33-978FD03AF9EF}"/>
                  </a:ext>
                </a:extLst>
              </p:cNvPr>
              <p:cNvSpPr/>
              <p:nvPr/>
            </p:nvSpPr>
            <p:spPr>
              <a:xfrm>
                <a:off x="5486" y="4948"/>
                <a:ext cx="9177" cy="942"/>
              </a:xfrm>
              <a:prstGeom prst="rect">
                <a:avLst/>
              </a:prstGeom>
              <a:solidFill>
                <a:schemeClr val="accent1"/>
              </a:solidFill>
              <a:ln w="9525">
                <a:solidFill>
                  <a:srgbClr val="000000"/>
                </a:solidFill>
                <a:miter lim="800000"/>
              </a:ln>
            </p:spPr>
            <p:txBody>
              <a:bodyPr wrap="square" rtlCol="0" anchor="ctr">
                <a:noAutofit/>
              </a:bodyPr>
              <a:lstStyle/>
              <a:p>
                <a:pPr algn="ctr" eaLnBrk="1" hangingPunct="1"/>
                <a:endParaRPr lang="zh-CN" altLang="en-US" sz="1600" b="0" dirty="0">
                  <a:solidFill>
                    <a:srgbClr val="0000FF"/>
                  </a:solidFill>
                  <a:latin typeface="黑体" panose="02010609060101010101" pitchFamily="49" charset="-122"/>
                  <a:ea typeface="黑体" panose="02010609060101010101" pitchFamily="49" charset="-122"/>
                </a:endParaRPr>
              </a:p>
            </p:txBody>
          </p:sp>
          <p:sp>
            <p:nvSpPr>
              <p:cNvPr id="50" name="矩形 49">
                <a:extLst>
                  <a:ext uri="{FF2B5EF4-FFF2-40B4-BE49-F238E27FC236}">
                    <a16:creationId xmlns:a16="http://schemas.microsoft.com/office/drawing/2014/main" id="{81883355-6BA1-05A3-E1D2-28C071363251}"/>
                  </a:ext>
                </a:extLst>
              </p:cNvPr>
              <p:cNvSpPr/>
              <p:nvPr/>
            </p:nvSpPr>
            <p:spPr>
              <a:xfrm>
                <a:off x="5286" y="4748"/>
                <a:ext cx="9275" cy="1027"/>
              </a:xfrm>
              <a:prstGeom prst="rect">
                <a:avLst/>
              </a:prstGeom>
              <a:solidFill>
                <a:schemeClr val="bg1"/>
              </a:solidFill>
              <a:ln w="9525">
                <a:solidFill>
                  <a:srgbClr val="000000"/>
                </a:solidFill>
                <a:miter lim="800000"/>
              </a:ln>
            </p:spPr>
            <p:txBody>
              <a:bodyPr wrap="square" rtlCol="0" anchor="ctr">
                <a:noAutofit/>
              </a:bodyPr>
              <a:lstStyle/>
              <a:p>
                <a:pPr algn="ctr" eaLnBrk="1" hangingPunct="1"/>
                <a:endParaRPr lang="zh-CN" altLang="en-US" sz="1600" b="0" dirty="0">
                  <a:solidFill>
                    <a:srgbClr val="0000FF"/>
                  </a:solidFill>
                  <a:latin typeface="黑体" panose="02010609060101010101" pitchFamily="49" charset="-122"/>
                  <a:ea typeface="黑体" panose="02010609060101010101" pitchFamily="49" charset="-122"/>
                </a:endParaRPr>
              </a:p>
            </p:txBody>
          </p:sp>
        </p:grpSp>
        <mc:AlternateContent xmlns:mc="http://schemas.openxmlformats.org/markup-compatibility/2006" xmlns:a14="http://schemas.microsoft.com/office/drawing/2010/main">
          <mc:Choice Requires="a14">
            <p:sp>
              <p:nvSpPr>
                <p:cNvPr id="51" name="对象 17">
                  <a:extLst>
                    <a:ext uri="{FF2B5EF4-FFF2-40B4-BE49-F238E27FC236}">
                      <a16:creationId xmlns:a16="http://schemas.microsoft.com/office/drawing/2014/main" id="{AC40B3A3-60F9-2B9C-A51E-8D748E7DB12B}"/>
                    </a:ext>
                  </a:extLst>
                </p:cNvPr>
                <p:cNvSpPr txBox="1"/>
                <p:nvPr/>
              </p:nvSpPr>
              <p:spPr>
                <a:xfrm>
                  <a:off x="4259263" y="5816600"/>
                  <a:ext cx="4603750" cy="534988"/>
                </a:xfrm>
                <a:prstGeom prst="rect">
                  <a:avLst/>
                </a:prstGeom>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sz="2400" i="1" smtClean="0">
                            <a:solidFill>
                              <a:srgbClr val="000000"/>
                            </a:solidFill>
                            <a:latin typeface="Cambria Math" panose="02040503050406030204" pitchFamily="18" charset="0"/>
                          </a:rPr>
                          <m:t>∀</m:t>
                        </m:r>
                        <m:r>
                          <a:rPr lang="zh-CN" altLang="en-US" sz="2400" i="1" smtClean="0">
                            <a:solidFill>
                              <a:srgbClr val="000000"/>
                            </a:solidFill>
                            <a:latin typeface="Cambria Math" panose="02040503050406030204" pitchFamily="18" charset="0"/>
                          </a:rPr>
                          <m:t>𝑖</m:t>
                        </m:r>
                        <m:r>
                          <a:rPr lang="zh-CN" altLang="en-US" sz="2400" i="1" smtClean="0">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𝑠</m:t>
                            </m:r>
                          </m:e>
                          <m:sub>
                            <m:r>
                              <a:rPr lang="zh-CN" altLang="en-US" sz="2400" i="1">
                                <a:solidFill>
                                  <a:srgbClr val="000000"/>
                                </a:solidFill>
                                <a:latin typeface="Cambria Math" panose="02040503050406030204" pitchFamily="18" charset="0"/>
                              </a:rPr>
                              <m:t>𝑖</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𝑆</m:t>
                            </m:r>
                          </m:e>
                          <m:sub>
                            <m:r>
                              <a:rPr lang="zh-CN" altLang="en-US" sz="2400" i="1">
                                <a:solidFill>
                                  <a:srgbClr val="000000"/>
                                </a:solidFill>
                                <a:latin typeface="Cambria Math" panose="02040503050406030204" pitchFamily="18" charset="0"/>
                              </a:rPr>
                              <m:t>𝑖</m:t>
                            </m:r>
                          </m:sub>
                        </m:sSub>
                        <m:r>
                          <a:rPr lang="zh-CN" altLang="en-US" sz="2400" i="1">
                            <a:solidFill>
                              <a:srgbClr val="000000"/>
                            </a:solidFill>
                            <a:latin typeface="Cambria Math" panose="02040503050406030204" pitchFamily="18" charset="0"/>
                          </a:rPr>
                          <m:t>,</m:t>
                        </m:r>
                        <m:sSub>
                          <m:sSubPr>
                            <m:ctrlPr>
                              <a:rPr lang="en-US" altLang="zh-CN" sz="2400" i="1" dirty="0">
                                <a:solidFill>
                                  <a:srgbClr val="060607"/>
                                </a:solidFill>
                                <a:latin typeface="Cambria Math" panose="02040503050406030204" pitchFamily="18" charset="0"/>
                              </a:rPr>
                            </m:ctrlPr>
                          </m:sSubPr>
                          <m:e>
                            <m:r>
                              <a:rPr lang="en-US" altLang="zh-CN" sz="2400" i="1" dirty="0">
                                <a:solidFill>
                                  <a:srgbClr val="060607"/>
                                </a:solidFill>
                                <a:latin typeface="Cambria Math" panose="02040503050406030204" pitchFamily="18" charset="0"/>
                              </a:rPr>
                              <m:t>𝑢</m:t>
                            </m:r>
                          </m:e>
                          <m:sub>
                            <m:r>
                              <a:rPr lang="en-US" altLang="zh-CN" sz="2400" i="1" dirty="0">
                                <a:solidFill>
                                  <a:srgbClr val="060607"/>
                                </a:solidFill>
                                <a:latin typeface="Cambria Math" panose="02040503050406030204" pitchFamily="18" charset="0"/>
                              </a:rPr>
                              <m:t>𝑖</m:t>
                            </m:r>
                          </m:sub>
                        </m:sSub>
                        <m:d>
                          <m:dPr>
                            <m:ctrlPr>
                              <a:rPr lang="en-US" altLang="zh-CN" sz="2400" i="1" dirty="0">
                                <a:solidFill>
                                  <a:srgbClr val="060607"/>
                                </a:solidFill>
                                <a:latin typeface="Cambria Math" panose="02040503050406030204" pitchFamily="18" charset="0"/>
                              </a:rPr>
                            </m:ctrlPr>
                          </m:dPr>
                          <m:e>
                            <m:sSubSup>
                              <m:sSubSupPr>
                                <m:ctrlPr>
                                  <a:rPr lang="en-US" altLang="zh-CN" sz="2400" i="1" dirty="0" smtClean="0">
                                    <a:solidFill>
                                      <a:srgbClr val="060607"/>
                                    </a:solidFill>
                                    <a:latin typeface="Cambria Math" panose="02040503050406030204" pitchFamily="18" charset="0"/>
                                  </a:rPr>
                                </m:ctrlPr>
                              </m:sSubSupPr>
                              <m:e>
                                <m:r>
                                  <a:rPr lang="en-US" altLang="zh-CN" sz="2400" b="0" i="1" dirty="0" smtClean="0">
                                    <a:solidFill>
                                      <a:srgbClr val="060607"/>
                                    </a:solidFill>
                                    <a:latin typeface="Cambria Math" panose="02040503050406030204" pitchFamily="18" charset="0"/>
                                  </a:rPr>
                                  <m:t>𝑠</m:t>
                                </m:r>
                              </m:e>
                              <m:sub>
                                <m:r>
                                  <a:rPr lang="en-US" altLang="zh-CN" sz="2400" b="0" i="1" dirty="0" smtClean="0">
                                    <a:solidFill>
                                      <a:srgbClr val="060607"/>
                                    </a:solidFill>
                                    <a:latin typeface="Cambria Math" panose="02040503050406030204" pitchFamily="18" charset="0"/>
                                  </a:rPr>
                                  <m:t>𝑖</m:t>
                                </m:r>
                              </m:sub>
                              <m:sup>
                                <m:r>
                                  <a:rPr lang="en-US" altLang="zh-CN" sz="2400" b="0" i="1" dirty="0" smtClean="0">
                                    <a:solidFill>
                                      <a:srgbClr val="060607"/>
                                    </a:solidFill>
                                    <a:latin typeface="Cambria Math" panose="02040503050406030204" pitchFamily="18" charset="0"/>
                                  </a:rPr>
                                  <m:t>∗</m:t>
                                </m:r>
                              </m:sup>
                            </m:sSubSup>
                            <m:r>
                              <a:rPr lang="en-US" altLang="zh-CN" sz="2400" i="1" dirty="0" err="1">
                                <a:solidFill>
                                  <a:srgbClr val="060607"/>
                                </a:solidFill>
                                <a:latin typeface="Cambria Math" panose="02040503050406030204" pitchFamily="18" charset="0"/>
                              </a:rPr>
                              <m:t>,</m:t>
                            </m:r>
                            <m:sSubSup>
                              <m:sSubSupPr>
                                <m:ctrlPr>
                                  <a:rPr lang="en-US" altLang="zh-CN" sz="2400" i="1" dirty="0">
                                    <a:solidFill>
                                      <a:srgbClr val="060607"/>
                                    </a:solidFill>
                                    <a:latin typeface="Cambria Math" panose="02040503050406030204" pitchFamily="18" charset="0"/>
                                  </a:rPr>
                                </m:ctrlPr>
                              </m:sSubSupPr>
                              <m:e>
                                <m:r>
                                  <a:rPr lang="en-US" altLang="zh-CN" sz="2400" i="1" dirty="0">
                                    <a:solidFill>
                                      <a:srgbClr val="060607"/>
                                    </a:solidFill>
                                    <a:latin typeface="Cambria Math" panose="02040503050406030204" pitchFamily="18" charset="0"/>
                                  </a:rPr>
                                  <m:t>𝑠</m:t>
                                </m:r>
                              </m:e>
                              <m:sub>
                                <m:r>
                                  <a:rPr lang="en-US" altLang="zh-CN" sz="2400" b="0" i="1" dirty="0" smtClean="0">
                                    <a:solidFill>
                                      <a:srgbClr val="060607"/>
                                    </a:solidFill>
                                    <a:latin typeface="Cambria Math" panose="02040503050406030204" pitchFamily="18" charset="0"/>
                                  </a:rPr>
                                  <m:t>−</m:t>
                                </m:r>
                                <m:r>
                                  <a:rPr lang="en-US" altLang="zh-CN" sz="2400" i="1" dirty="0">
                                    <a:solidFill>
                                      <a:srgbClr val="060607"/>
                                    </a:solidFill>
                                    <a:latin typeface="Cambria Math" panose="02040503050406030204" pitchFamily="18" charset="0"/>
                                  </a:rPr>
                                  <m:t>𝑖</m:t>
                                </m:r>
                              </m:sub>
                              <m:sup>
                                <m:r>
                                  <a:rPr lang="en-US" altLang="zh-CN" sz="2400" i="1" dirty="0">
                                    <a:solidFill>
                                      <a:srgbClr val="060607"/>
                                    </a:solidFill>
                                    <a:latin typeface="Cambria Math" panose="02040503050406030204" pitchFamily="18" charset="0"/>
                                  </a:rPr>
                                  <m:t>∗</m:t>
                                </m:r>
                              </m:sup>
                            </m:sSubSup>
                          </m:e>
                        </m:d>
                        <m:r>
                          <a:rPr lang="en-US" altLang="zh-CN" sz="2400" i="1" dirty="0">
                            <a:solidFill>
                              <a:srgbClr val="060607"/>
                            </a:solidFill>
                            <a:latin typeface="Cambria Math" panose="02040503050406030204" pitchFamily="18" charset="0"/>
                          </a:rPr>
                          <m:t>≥</m:t>
                        </m:r>
                        <m:sSub>
                          <m:sSubPr>
                            <m:ctrlPr>
                              <a:rPr lang="en-US" altLang="zh-CN" sz="2400" i="1" dirty="0">
                                <a:solidFill>
                                  <a:srgbClr val="060607"/>
                                </a:solidFill>
                                <a:latin typeface="Cambria Math" panose="02040503050406030204" pitchFamily="18" charset="0"/>
                              </a:rPr>
                            </m:ctrlPr>
                          </m:sSubPr>
                          <m:e>
                            <m:r>
                              <a:rPr lang="en-US" altLang="zh-CN" sz="2400" i="1" dirty="0">
                                <a:solidFill>
                                  <a:srgbClr val="060607"/>
                                </a:solidFill>
                                <a:latin typeface="Cambria Math" panose="02040503050406030204" pitchFamily="18" charset="0"/>
                              </a:rPr>
                              <m:t>𝑢</m:t>
                            </m:r>
                          </m:e>
                          <m:sub>
                            <m:r>
                              <a:rPr lang="en-US" altLang="zh-CN" sz="2400" i="1" dirty="0">
                                <a:solidFill>
                                  <a:srgbClr val="060607"/>
                                </a:solidFill>
                                <a:latin typeface="Cambria Math" panose="02040503050406030204" pitchFamily="18" charset="0"/>
                              </a:rPr>
                              <m:t>𝑖</m:t>
                            </m:r>
                          </m:sub>
                        </m:sSub>
                        <m:d>
                          <m:dPr>
                            <m:ctrlPr>
                              <a:rPr lang="en-US" altLang="zh-CN" sz="2400" i="1" dirty="0">
                                <a:solidFill>
                                  <a:srgbClr val="060607"/>
                                </a:solidFill>
                                <a:latin typeface="Cambria Math" panose="02040503050406030204" pitchFamily="18" charset="0"/>
                              </a:rPr>
                            </m:ctrlPr>
                          </m:dPr>
                          <m:e>
                            <m:sSubSup>
                              <m:sSubSupPr>
                                <m:ctrlPr>
                                  <a:rPr lang="en-US" altLang="zh-CN" sz="2400" i="1" dirty="0">
                                    <a:solidFill>
                                      <a:srgbClr val="060607"/>
                                    </a:solidFill>
                                    <a:latin typeface="Cambria Math" panose="02040503050406030204" pitchFamily="18" charset="0"/>
                                  </a:rPr>
                                </m:ctrlPr>
                              </m:sSubSupPr>
                              <m:e>
                                <m:r>
                                  <a:rPr lang="en-US" altLang="zh-CN" sz="2400" i="1" dirty="0">
                                    <a:solidFill>
                                      <a:srgbClr val="060607"/>
                                    </a:solidFill>
                                    <a:latin typeface="Cambria Math" panose="02040503050406030204" pitchFamily="18" charset="0"/>
                                  </a:rPr>
                                  <m:t>𝑠</m:t>
                                </m:r>
                              </m:e>
                              <m:sub>
                                <m:r>
                                  <a:rPr lang="en-US" altLang="zh-CN" sz="2400" i="1" dirty="0">
                                    <a:solidFill>
                                      <a:srgbClr val="060607"/>
                                    </a:solidFill>
                                    <a:latin typeface="Cambria Math" panose="02040503050406030204" pitchFamily="18" charset="0"/>
                                  </a:rPr>
                                  <m:t>𝑖</m:t>
                                </m:r>
                              </m:sub>
                              <m:sup>
                                <m:r>
                                  <a:rPr lang="en-US" altLang="zh-CN" sz="2400" i="1" dirty="0">
                                    <a:solidFill>
                                      <a:srgbClr val="060607"/>
                                    </a:solidFill>
                                    <a:latin typeface="Cambria Math" panose="02040503050406030204" pitchFamily="18" charset="0"/>
                                  </a:rPr>
                                  <m:t>′</m:t>
                                </m:r>
                              </m:sup>
                            </m:sSubSup>
                            <m:r>
                              <a:rPr lang="en-US" altLang="zh-CN" sz="2400" i="1" dirty="0">
                                <a:solidFill>
                                  <a:srgbClr val="060607"/>
                                </a:solidFill>
                                <a:latin typeface="Cambria Math" panose="02040503050406030204" pitchFamily="18" charset="0"/>
                              </a:rPr>
                              <m:t>,</m:t>
                            </m:r>
                            <m:sSubSup>
                              <m:sSubSupPr>
                                <m:ctrlPr>
                                  <a:rPr lang="en-US" altLang="zh-CN" sz="2400" i="1" dirty="0">
                                    <a:solidFill>
                                      <a:srgbClr val="060607"/>
                                    </a:solidFill>
                                    <a:latin typeface="Cambria Math" panose="02040503050406030204" pitchFamily="18" charset="0"/>
                                  </a:rPr>
                                </m:ctrlPr>
                              </m:sSubSupPr>
                              <m:e>
                                <m:r>
                                  <a:rPr lang="en-US" altLang="zh-CN" sz="2400" i="1" dirty="0">
                                    <a:solidFill>
                                      <a:srgbClr val="060607"/>
                                    </a:solidFill>
                                    <a:latin typeface="Cambria Math" panose="02040503050406030204" pitchFamily="18" charset="0"/>
                                  </a:rPr>
                                  <m:t>𝑠</m:t>
                                </m:r>
                              </m:e>
                              <m:sub>
                                <m:r>
                                  <a:rPr lang="en-US" altLang="zh-CN" sz="2400" i="1" dirty="0">
                                    <a:solidFill>
                                      <a:srgbClr val="060607"/>
                                    </a:solidFill>
                                    <a:latin typeface="Cambria Math" panose="02040503050406030204" pitchFamily="18" charset="0"/>
                                  </a:rPr>
                                  <m:t>−</m:t>
                                </m:r>
                                <m:r>
                                  <a:rPr lang="en-US" altLang="zh-CN" sz="2400" i="1" dirty="0">
                                    <a:solidFill>
                                      <a:srgbClr val="060607"/>
                                    </a:solidFill>
                                    <a:latin typeface="Cambria Math" panose="02040503050406030204" pitchFamily="18" charset="0"/>
                                  </a:rPr>
                                  <m:t>𝑖</m:t>
                                </m:r>
                              </m:sub>
                              <m:sup>
                                <m:r>
                                  <a:rPr lang="en-US" altLang="zh-CN" sz="2400" i="1" dirty="0">
                                    <a:solidFill>
                                      <a:srgbClr val="060607"/>
                                    </a:solidFill>
                                    <a:latin typeface="Cambria Math" panose="02040503050406030204" pitchFamily="18" charset="0"/>
                                  </a:rPr>
                                  <m:t>∗</m:t>
                                </m:r>
                              </m:sup>
                            </m:sSubSup>
                          </m:e>
                        </m:d>
                      </m:oMath>
                    </m:oMathPara>
                  </a14:m>
                  <a:endParaRPr lang="zh-CN" altLang="en-US" sz="2400" dirty="0">
                    <a:latin typeface="Cambria Math" panose="02040503050406030204" pitchFamily="18" charset="0"/>
                  </a:endParaRPr>
                </a:p>
              </p:txBody>
            </p:sp>
          </mc:Choice>
          <mc:Fallback xmlns="">
            <p:sp>
              <p:nvSpPr>
                <p:cNvPr id="51" name="对象 17">
                  <a:extLst>
                    <a:ext uri="{FF2B5EF4-FFF2-40B4-BE49-F238E27FC236}">
                      <a16:creationId xmlns:a16="http://schemas.microsoft.com/office/drawing/2014/main" id="{AC40B3A3-60F9-2B9C-A51E-8D748E7DB12B}"/>
                    </a:ext>
                  </a:extLst>
                </p:cNvPr>
                <p:cNvSpPr txBox="1">
                  <a:spLocks noRot="1" noChangeAspect="1" noMove="1" noResize="1" noEditPoints="1" noAdjustHandles="1" noChangeArrowheads="1" noChangeShapeType="1" noTextEdit="1"/>
                </p:cNvSpPr>
                <p:nvPr/>
              </p:nvSpPr>
              <p:spPr>
                <a:xfrm>
                  <a:off x="4259263" y="5816600"/>
                  <a:ext cx="4603750" cy="534988"/>
                </a:xfrm>
                <a:prstGeom prst="rect">
                  <a:avLst/>
                </a:prstGeom>
                <a:blipFill>
                  <a:blip r:embed="rId7"/>
                  <a:stretch>
                    <a:fillRect/>
                  </a:stretch>
                </a:blipFill>
              </p:spPr>
              <p:txBody>
                <a:bodyPr/>
                <a:lstStyle/>
                <a:p>
                  <a:r>
                    <a:rPr lang="zh-CN" altLang="en-US">
                      <a:noFill/>
                    </a:rPr>
                    <a:t> </a:t>
                  </a:r>
                </a:p>
              </p:txBody>
            </p:sp>
          </mc:Fallback>
        </mc:AlternateContent>
      </p:grpSp>
      <p:sp>
        <p:nvSpPr>
          <p:cNvPr id="55" name="文本框 54">
            <a:extLst>
              <a:ext uri="{FF2B5EF4-FFF2-40B4-BE49-F238E27FC236}">
                <a16:creationId xmlns:a16="http://schemas.microsoft.com/office/drawing/2014/main" id="{D829DF01-DFFE-0469-AF62-C6BBE3A157D0}"/>
              </a:ext>
            </a:extLst>
          </p:cNvPr>
          <p:cNvSpPr txBox="1"/>
          <p:nvPr/>
        </p:nvSpPr>
        <p:spPr>
          <a:xfrm>
            <a:off x="861847" y="374648"/>
            <a:ext cx="1645859"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Introduction</a:t>
            </a:r>
          </a:p>
        </p:txBody>
      </p:sp>
      <p:sp>
        <p:nvSpPr>
          <p:cNvPr id="56" name="文本框 55">
            <a:extLst>
              <a:ext uri="{FF2B5EF4-FFF2-40B4-BE49-F238E27FC236}">
                <a16:creationId xmlns:a16="http://schemas.microsoft.com/office/drawing/2014/main" id="{133DAA98-C407-09B5-6CF1-86DBF339DDE9}"/>
              </a:ext>
            </a:extLst>
          </p:cNvPr>
          <p:cNvSpPr txBox="1"/>
          <p:nvPr/>
        </p:nvSpPr>
        <p:spPr>
          <a:xfrm>
            <a:off x="2726513" y="374648"/>
            <a:ext cx="2340191" cy="369332"/>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Background</a:t>
            </a:r>
          </a:p>
        </p:txBody>
      </p:sp>
      <p:sp>
        <p:nvSpPr>
          <p:cNvPr id="57" name="文本框 56">
            <a:extLst>
              <a:ext uri="{FF2B5EF4-FFF2-40B4-BE49-F238E27FC236}">
                <a16:creationId xmlns:a16="http://schemas.microsoft.com/office/drawing/2014/main" id="{2F622FC8-2294-2EF5-F423-78B5A65E05BD}"/>
              </a:ext>
            </a:extLst>
          </p:cNvPr>
          <p:cNvSpPr txBox="1"/>
          <p:nvPr/>
        </p:nvSpPr>
        <p:spPr>
          <a:xfrm>
            <a:off x="5285511" y="358671"/>
            <a:ext cx="1839787"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Algorithm</a:t>
            </a:r>
          </a:p>
        </p:txBody>
      </p:sp>
      <p:sp>
        <p:nvSpPr>
          <p:cNvPr id="58" name="文本框 57">
            <a:extLst>
              <a:ext uri="{FF2B5EF4-FFF2-40B4-BE49-F238E27FC236}">
                <a16:creationId xmlns:a16="http://schemas.microsoft.com/office/drawing/2014/main" id="{E0F7B1CF-2A60-C88E-5712-404E58DE81CD}"/>
              </a:ext>
            </a:extLst>
          </p:cNvPr>
          <p:cNvSpPr txBox="1"/>
          <p:nvPr/>
        </p:nvSpPr>
        <p:spPr>
          <a:xfrm>
            <a:off x="7344105" y="374648"/>
            <a:ext cx="1534832"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Experiment</a:t>
            </a:r>
          </a:p>
        </p:txBody>
      </p:sp>
      <p:sp>
        <p:nvSpPr>
          <p:cNvPr id="59" name="文本框 58">
            <a:extLst>
              <a:ext uri="{FF2B5EF4-FFF2-40B4-BE49-F238E27FC236}">
                <a16:creationId xmlns:a16="http://schemas.microsoft.com/office/drawing/2014/main" id="{4F3FC5F7-6589-993B-EC47-FBCE8846D1A9}"/>
              </a:ext>
            </a:extLst>
          </p:cNvPr>
          <p:cNvSpPr txBox="1"/>
          <p:nvPr/>
        </p:nvSpPr>
        <p:spPr>
          <a:xfrm>
            <a:off x="9097744" y="358671"/>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Future plans</a:t>
            </a:r>
          </a:p>
        </p:txBody>
      </p:sp>
      <p:sp>
        <p:nvSpPr>
          <p:cNvPr id="3" name="文本框 2">
            <a:extLst>
              <a:ext uri="{FF2B5EF4-FFF2-40B4-BE49-F238E27FC236}">
                <a16:creationId xmlns:a16="http://schemas.microsoft.com/office/drawing/2014/main" id="{3EBA0D6B-4FCD-808E-EDB3-FA6E4B7B90D5}"/>
              </a:ext>
            </a:extLst>
          </p:cNvPr>
          <p:cNvSpPr txBox="1"/>
          <p:nvPr/>
        </p:nvSpPr>
        <p:spPr>
          <a:xfrm>
            <a:off x="0" y="6597621"/>
            <a:ext cx="11767047" cy="400110"/>
          </a:xfrm>
          <a:prstGeom prst="rect">
            <a:avLst/>
          </a:prstGeom>
          <a:noFill/>
        </p:spPr>
        <p:txBody>
          <a:bodyPr wrap="square">
            <a:spAutoFit/>
          </a:bodyPr>
          <a:lstStyle/>
          <a:p>
            <a:r>
              <a:rPr lang="en-US" altLang="zh-CN" sz="1000">
                <a:latin typeface="Times New Roman" panose="02020603050405020304" charset="0"/>
                <a:cs typeface="Times New Roman" panose="02020603050405020304" charset="0"/>
              </a:rPr>
              <a:t>[2] </a:t>
            </a:r>
            <a:r>
              <a:rPr lang="zh-CN" altLang="en-US" sz="1000">
                <a:latin typeface="Times New Roman" panose="02020603050405020304" charset="0"/>
                <a:cs typeface="Times New Roman" panose="02020603050405020304" charset="0"/>
                <a:sym typeface="+mn-ea"/>
              </a:rPr>
              <a:t>Nash J. Non-Cooperative Games. The Annals of Mathematics. 1951;54. </a:t>
            </a:r>
          </a:p>
          <a:p>
            <a:endParaRPr lang="en-US" altLang="zh-CN" sz="1000">
              <a:latin typeface="Times New Roman" panose="02020603050405020304" charset="0"/>
              <a:cs typeface="Times New Roman" panose="02020603050405020304" charset="0"/>
            </a:endParaRPr>
          </a:p>
        </p:txBody>
      </p:sp>
      <p:pic>
        <p:nvPicPr>
          <p:cNvPr id="6" name="音频 5">
            <a:hlinkClick r:id="" action="ppaction://media"/>
            <a:extLst>
              <a:ext uri="{FF2B5EF4-FFF2-40B4-BE49-F238E27FC236}">
                <a16:creationId xmlns:a16="http://schemas.microsoft.com/office/drawing/2014/main" id="{4DCCCCF8-8CD9-0EF4-33FC-5A90F2133D3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895187005"/>
      </p:ext>
    </p:extLst>
  </p:cSld>
  <p:clrMapOvr>
    <a:masterClrMapping/>
  </p:clrMapOvr>
  <mc:AlternateContent xmlns:mc="http://schemas.openxmlformats.org/markup-compatibility/2006">
    <mc:Choice xmlns:p14="http://schemas.microsoft.com/office/powerpoint/2010/main" Requires="p14">
      <p:transition spd="slow" p14:dur="2000" advTm="49235"/>
    </mc:Choice>
    <mc:Fallback>
      <p:transition spd="slow" advTm="49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8389" x="7778750" y="3451225"/>
          <p14:tracePt t="48393" x="7796213" y="3440113"/>
          <p14:tracePt t="48399" x="7835900" y="3417888"/>
          <p14:tracePt t="48402" x="7869238" y="3406775"/>
          <p14:tracePt t="48405" x="7913688" y="3384550"/>
          <p14:tracePt t="48407" x="7942263" y="3373438"/>
          <p14:tracePt t="48408" x="7975600" y="3355975"/>
          <p14:tracePt t="48410" x="7986713" y="3349625"/>
          <p14:tracePt t="48412" x="8015288" y="3338513"/>
          <p14:tracePt t="48416" x="8083550" y="3305175"/>
          <p14:tracePt t="48418" x="8116888" y="3287713"/>
          <p14:tracePt t="48419" x="8134350" y="3282950"/>
          <p14:tracePt t="48420" x="8183563" y="3260725"/>
          <p14:tracePt t="48422" x="8207375" y="3249613"/>
          <p14:tracePt t="48423" x="8240713" y="3238500"/>
          <p14:tracePt t="48425" x="8269288" y="3227388"/>
          <p14:tracePt t="48427" x="8313738" y="3209925"/>
          <p14:tracePt t="48432" x="8402638" y="3165475"/>
          <p14:tracePt t="48434" x="8477250" y="3136900"/>
          <p14:tracePt t="48437" x="8526463" y="3119438"/>
          <p14:tracePt t="48439" x="8566150" y="3103563"/>
          <p14:tracePt t="48442" x="8639175" y="3074988"/>
          <p14:tracePt t="48444" x="8678863" y="3057525"/>
          <p14:tracePt t="48447" x="8758238" y="3035300"/>
          <p14:tracePt t="48450" x="8836025" y="3013075"/>
          <p14:tracePt t="48452" x="8869363" y="3001963"/>
          <p14:tracePt t="48455" x="8953500" y="2979738"/>
          <p14:tracePt t="48457" x="8993188" y="2968625"/>
          <p14:tracePt t="48459" x="9028113" y="2962275"/>
          <p14:tracePt t="48462" x="9112250" y="2944813"/>
          <p14:tracePt t="48465" x="9167813" y="2933700"/>
          <p14:tracePt t="48471" x="9296400" y="2922588"/>
          <p14:tracePt t="48472" x="9331325" y="2917825"/>
          <p14:tracePt t="48477" x="9437688" y="2911475"/>
          <p14:tracePt t="48480" x="9539288" y="2911475"/>
          <p14:tracePt t="48485" x="9696450" y="2906713"/>
          <p14:tracePt t="48487" x="9713913" y="2906713"/>
          <p14:tracePt t="48493" x="9904413" y="2917825"/>
          <p14:tracePt t="48502" x="10207625" y="2951163"/>
          <p14:tracePt t="48503" x="10287000" y="2968625"/>
          <p14:tracePt t="48505" x="10291763" y="2968625"/>
          <p14:tracePt t="48509" x="10387013" y="2979738"/>
          <p14:tracePt t="48511" x="10510838" y="3001963"/>
          <p14:tracePt t="48513" x="10550525" y="3013075"/>
          <p14:tracePt t="48515" x="10590213" y="3019425"/>
          <p14:tracePt t="48517" x="10685463" y="3030538"/>
          <p14:tracePt t="48519" x="10802938" y="3052763"/>
          <p14:tracePt t="48522" x="10809288" y="3052763"/>
          <p14:tracePt t="48524" x="10933113" y="3079750"/>
          <p14:tracePt t="48526" x="10977563" y="3092450"/>
          <p14:tracePt t="48527" x="11010900" y="3097213"/>
          <p14:tracePt t="48529" x="11017250" y="3103563"/>
          <p14:tracePt t="48531" x="11101388" y="3119438"/>
          <p14:tracePt t="48533" x="11169650" y="3130550"/>
          <p14:tracePt t="48534" x="11185525" y="3136900"/>
          <p14:tracePt t="48536" x="11247438" y="3152775"/>
          <p14:tracePt t="48538" x="11287125" y="3159125"/>
          <p14:tracePt t="48539" x="11298238" y="3165475"/>
          <p14:tracePt t="48540" x="11342688" y="3176588"/>
          <p14:tracePt t="48542" x="11366500" y="3181350"/>
          <p14:tracePt t="48548" x="11466513" y="3209925"/>
          <p14:tracePt t="48550" x="11512550" y="3214688"/>
          <p14:tracePt t="48553" x="11574463" y="3238500"/>
          <p14:tracePt t="48554" x="11579225" y="3238500"/>
          <p14:tracePt t="48558" x="11634788" y="3260725"/>
          <p14:tracePt t="48560" x="11658600" y="3271838"/>
          <p14:tracePt t="48561" x="11674475" y="3271838"/>
          <p14:tracePt t="48563" x="11691938" y="3282950"/>
          <p14:tracePt t="48564" x="11703050" y="3282950"/>
          <p14:tracePt t="48566" x="11725275" y="3294063"/>
          <p14:tracePt t="48567" x="11736388" y="3294063"/>
          <p14:tracePt t="48569" x="11753850" y="3300413"/>
          <p14:tracePt t="48570" x="11758613" y="3305175"/>
          <p14:tracePt t="48576" x="11798300" y="3322638"/>
          <p14:tracePt t="48577" x="11804650" y="3322638"/>
          <p14:tracePt t="48579" x="11815763" y="3327400"/>
          <p14:tracePt t="48582" x="11826875" y="3333750"/>
          <p14:tracePt t="48583" x="11831638" y="3333750"/>
          <p14:tracePt t="48587" x="11855450" y="3338513"/>
          <p14:tracePt t="48592" x="11871325" y="3344863"/>
          <p14:tracePt t="48593" x="11882438" y="3349625"/>
          <p14:tracePt t="48600" x="11917363" y="3355975"/>
          <p14:tracePt t="48601" x="11922125" y="3355975"/>
          <p14:tracePt t="48603" x="11928475" y="3355975"/>
          <p14:tracePt t="48604" x="11933238" y="3362325"/>
          <p14:tracePt t="48608" x="11955463" y="3367088"/>
          <p14:tracePt t="48614" x="11984038" y="3373438"/>
          <p14:tracePt t="48616" x="11995150" y="3378200"/>
          <p14:tracePt t="48618" x="12001500" y="3384550"/>
          <p14:tracePt t="48621" x="12023725" y="3389313"/>
          <p14:tracePt t="48627" x="12034838" y="3395663"/>
          <p14:tracePt t="48629" x="12057063" y="3406775"/>
          <p14:tracePt t="48630" x="12063413" y="3406775"/>
          <p14:tracePt t="48632" x="12068175" y="3406775"/>
          <p14:tracePt t="48634" x="12074525" y="3417888"/>
          <p14:tracePt t="48638" x="12085638" y="3422650"/>
          <p14:tracePt t="48648" x="12101513" y="3435350"/>
          <p14:tracePt t="48650" x="12107863" y="3446463"/>
          <p14:tracePt t="48655" x="12112625" y="3451225"/>
          <p14:tracePt t="48656" x="12112625" y="3457575"/>
          <p14:tracePt t="48662" x="12118975" y="3468688"/>
          <p14:tracePt t="48664" x="12125325" y="3473450"/>
          <p14:tracePt t="48665" x="12125325" y="3479800"/>
          <p14:tracePt t="48669" x="12130088" y="3490913"/>
          <p14:tracePt t="48671" x="12130088" y="3495675"/>
          <p14:tracePt t="48672" x="12136438" y="3502025"/>
          <p14:tracePt t="48677" x="12141200" y="3519488"/>
          <p14:tracePt t="48679" x="12147550" y="3530600"/>
          <p14:tracePt t="48681" x="12152313" y="3535363"/>
          <p14:tracePt t="48685" x="12158663" y="3546475"/>
          <p14:tracePt t="48689" x="12163425" y="3557588"/>
          <p14:tracePt t="48690" x="12169775" y="3570288"/>
          <p14:tracePt t="48696" x="12174538" y="3581400"/>
          <p14:tracePt t="48698" x="12180888" y="3581400"/>
          <p14:tracePt t="48699" x="12180888" y="3586163"/>
          <p14:tracePt t="48704" x="12185650" y="3592513"/>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等腰三角形 8"/>
          <p:cNvSpPr/>
          <p:nvPr/>
        </p:nvSpPr>
        <p:spPr>
          <a:xfrm rot="10800000">
            <a:off x="1271465"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ea typeface="Arial Unicode MS" panose="020B0604020202020204"/>
            </a:endParaRPr>
          </a:p>
        </p:txBody>
      </p:sp>
      <p:sp>
        <p:nvSpPr>
          <p:cNvPr id="12" name="矩形 11">
            <a:extLst>
              <a:ext uri="{FF2B5EF4-FFF2-40B4-BE49-F238E27FC236}">
                <a16:creationId xmlns:a16="http://schemas.microsoft.com/office/drawing/2014/main" id="{8A2BA2D4-F6AE-4A17-B3F7-5BA74705527C}"/>
              </a:ext>
            </a:extLst>
          </p:cNvPr>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ea typeface="Arial Unicode MS" panose="020B0604020202020204"/>
            </a:endParaRPr>
          </a:p>
        </p:txBody>
      </p:sp>
      <p:sp>
        <p:nvSpPr>
          <p:cNvPr id="11" name="文本框 10">
            <a:extLst>
              <a:ext uri="{FF2B5EF4-FFF2-40B4-BE49-F238E27FC236}">
                <a16:creationId xmlns:a16="http://schemas.microsoft.com/office/drawing/2014/main" id="{AB843943-F197-E994-D6B5-2D8F5A433372}"/>
              </a:ext>
            </a:extLst>
          </p:cNvPr>
          <p:cNvSpPr txBox="1"/>
          <p:nvPr/>
        </p:nvSpPr>
        <p:spPr>
          <a:xfrm>
            <a:off x="861847" y="374648"/>
            <a:ext cx="1645859"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Arial Unicode MS" panose="020B0604020202020204"/>
              </a:rPr>
              <a:t>Introduction</a:t>
            </a:r>
          </a:p>
        </p:txBody>
      </p:sp>
      <p:sp>
        <p:nvSpPr>
          <p:cNvPr id="14" name="文本框 13">
            <a:extLst>
              <a:ext uri="{FF2B5EF4-FFF2-40B4-BE49-F238E27FC236}">
                <a16:creationId xmlns:a16="http://schemas.microsoft.com/office/drawing/2014/main" id="{329A60C5-D105-A6F0-174C-713492C51E11}"/>
              </a:ext>
            </a:extLst>
          </p:cNvPr>
          <p:cNvSpPr txBox="1"/>
          <p:nvPr/>
        </p:nvSpPr>
        <p:spPr>
          <a:xfrm>
            <a:off x="2726513" y="374648"/>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Arial Unicode MS" panose="020B0604020202020204"/>
              </a:rPr>
              <a:t>Background</a:t>
            </a:r>
          </a:p>
        </p:txBody>
      </p:sp>
      <p:sp>
        <p:nvSpPr>
          <p:cNvPr id="18" name="文本框 17">
            <a:extLst>
              <a:ext uri="{FF2B5EF4-FFF2-40B4-BE49-F238E27FC236}">
                <a16:creationId xmlns:a16="http://schemas.microsoft.com/office/drawing/2014/main" id="{5C08644A-D443-D386-AF9F-874F134A7E18}"/>
              </a:ext>
            </a:extLst>
          </p:cNvPr>
          <p:cNvSpPr txBox="1"/>
          <p:nvPr/>
        </p:nvSpPr>
        <p:spPr>
          <a:xfrm>
            <a:off x="5285511" y="358671"/>
            <a:ext cx="1839787"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Arial Unicode MS" panose="020B0604020202020204"/>
              </a:rPr>
              <a:t>Algorithm</a:t>
            </a:r>
          </a:p>
        </p:txBody>
      </p:sp>
      <p:sp>
        <p:nvSpPr>
          <p:cNvPr id="20" name="文本框 19">
            <a:extLst>
              <a:ext uri="{FF2B5EF4-FFF2-40B4-BE49-F238E27FC236}">
                <a16:creationId xmlns:a16="http://schemas.microsoft.com/office/drawing/2014/main" id="{E7ED84AE-5209-1641-7EF2-B01401E1011E}"/>
              </a:ext>
            </a:extLst>
          </p:cNvPr>
          <p:cNvSpPr txBox="1"/>
          <p:nvPr/>
        </p:nvSpPr>
        <p:spPr>
          <a:xfrm>
            <a:off x="7344105" y="374648"/>
            <a:ext cx="1534832"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Arial Unicode MS" panose="020B0604020202020204"/>
              </a:rPr>
              <a:t>Experiment</a:t>
            </a:r>
          </a:p>
        </p:txBody>
      </p:sp>
      <p:sp>
        <p:nvSpPr>
          <p:cNvPr id="21" name="文本框 20">
            <a:extLst>
              <a:ext uri="{FF2B5EF4-FFF2-40B4-BE49-F238E27FC236}">
                <a16:creationId xmlns:a16="http://schemas.microsoft.com/office/drawing/2014/main" id="{9AC2762B-1F13-E355-197B-1FB661B6320C}"/>
              </a:ext>
            </a:extLst>
          </p:cNvPr>
          <p:cNvSpPr txBox="1"/>
          <p:nvPr/>
        </p:nvSpPr>
        <p:spPr>
          <a:xfrm>
            <a:off x="9097744" y="358671"/>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Arial Unicode MS" panose="020B0604020202020204"/>
              </a:rPr>
              <a:t>Future plans</a:t>
            </a:r>
          </a:p>
        </p:txBody>
      </p:sp>
      <p:cxnSp>
        <p:nvCxnSpPr>
          <p:cNvPr id="22" name="直接箭头连接符 21">
            <a:extLst>
              <a:ext uri="{FF2B5EF4-FFF2-40B4-BE49-F238E27FC236}">
                <a16:creationId xmlns:a16="http://schemas.microsoft.com/office/drawing/2014/main" id="{FD3DEF8F-F615-7385-F601-380E257248C1}"/>
              </a:ext>
            </a:extLst>
          </p:cNvPr>
          <p:cNvCxnSpPr>
            <a:stCxn id="28" idx="0"/>
          </p:cNvCxnSpPr>
          <p:nvPr/>
        </p:nvCxnSpPr>
        <p:spPr>
          <a:xfrm flipV="1">
            <a:off x="7370944" y="1981999"/>
            <a:ext cx="1273769" cy="1447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E6E45400-4162-5E3E-E908-900878BB850E}"/>
              </a:ext>
            </a:extLst>
          </p:cNvPr>
          <p:cNvCxnSpPr>
            <a:endCxn id="33" idx="2"/>
          </p:cNvCxnSpPr>
          <p:nvPr/>
        </p:nvCxnSpPr>
        <p:spPr>
          <a:xfrm flipH="1" flipV="1">
            <a:off x="10043177" y="1933383"/>
            <a:ext cx="41722" cy="1607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554E246-EA80-1D6A-1446-9B811994485E}"/>
              </a:ext>
            </a:extLst>
          </p:cNvPr>
          <p:cNvCxnSpPr>
            <a:endCxn id="33" idx="2"/>
          </p:cNvCxnSpPr>
          <p:nvPr/>
        </p:nvCxnSpPr>
        <p:spPr>
          <a:xfrm flipH="1" flipV="1">
            <a:off x="10043177" y="1933383"/>
            <a:ext cx="1802636" cy="1607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5" name="表格 24">
            <a:extLst>
              <a:ext uri="{FF2B5EF4-FFF2-40B4-BE49-F238E27FC236}">
                <a16:creationId xmlns:a16="http://schemas.microsoft.com/office/drawing/2014/main" id="{302A4DF7-6E00-2ECA-4168-FB4C62840951}"/>
              </a:ext>
            </a:extLst>
          </p:cNvPr>
          <p:cNvGraphicFramePr>
            <a:graphicFrameLocks noGrp="1"/>
          </p:cNvGraphicFramePr>
          <p:nvPr>
            <p:extLst>
              <p:ext uri="{D42A27DB-BD31-4B8C-83A1-F6EECF244321}">
                <p14:modId xmlns:p14="http://schemas.microsoft.com/office/powerpoint/2010/main" val="2340092380"/>
              </p:ext>
            </p:extLst>
          </p:nvPr>
        </p:nvGraphicFramePr>
        <p:xfrm>
          <a:off x="103590" y="3345180"/>
          <a:ext cx="2664000" cy="2394000"/>
        </p:xfrm>
        <a:graphic>
          <a:graphicData uri="http://schemas.openxmlformats.org/drawingml/2006/table">
            <a:tbl>
              <a:tblPr firstRow="1" bandRow="1">
                <a:tableStyleId>{5C22544A-7EE6-4342-B048-85BDC9FD1C3A}</a:tableStyleId>
              </a:tblPr>
              <a:tblGrid>
                <a:gridCol w="1537403">
                  <a:extLst>
                    <a:ext uri="{9D8B030D-6E8A-4147-A177-3AD203B41FA5}">
                      <a16:colId xmlns:a16="http://schemas.microsoft.com/office/drawing/2014/main" val="20000"/>
                    </a:ext>
                  </a:extLst>
                </a:gridCol>
                <a:gridCol w="1126597">
                  <a:extLst>
                    <a:ext uri="{9D8B030D-6E8A-4147-A177-3AD203B41FA5}">
                      <a16:colId xmlns:a16="http://schemas.microsoft.com/office/drawing/2014/main" val="20001"/>
                    </a:ext>
                  </a:extLst>
                </a:gridCol>
              </a:tblGrid>
              <a:tr h="6660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The number </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of EV</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c>
                  <a:txBody>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cost</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extLst>
                  <a:ext uri="{0D108BD9-81ED-4DB2-BD59-A6C34878D82A}">
                    <a16:rowId xmlns:a16="http://schemas.microsoft.com/office/drawing/2014/main" val="10000"/>
                  </a:ext>
                </a:extLst>
              </a:tr>
              <a:tr h="432000">
                <a:tc>
                  <a:txBody>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6</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extLst>
                  <a:ext uri="{0D108BD9-81ED-4DB2-BD59-A6C34878D82A}">
                    <a16:rowId xmlns:a16="http://schemas.microsoft.com/office/drawing/2014/main" val="10001"/>
                  </a:ext>
                </a:extLst>
              </a:tr>
              <a:tr h="432000">
                <a:tc>
                  <a:txBody>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2</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c>
                  <a:txBody>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8</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extLst>
                  <a:ext uri="{0D108BD9-81ED-4DB2-BD59-A6C34878D82A}">
                    <a16:rowId xmlns:a16="http://schemas.microsoft.com/office/drawing/2014/main" val="10002"/>
                  </a:ext>
                </a:extLst>
              </a:tr>
              <a:tr h="432000">
                <a:tc>
                  <a:txBody>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3</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c>
                  <a:txBody>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10</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extLst>
                  <a:ext uri="{0D108BD9-81ED-4DB2-BD59-A6C34878D82A}">
                    <a16:rowId xmlns:a16="http://schemas.microsoft.com/office/drawing/2014/main" val="10003"/>
                  </a:ext>
                </a:extLst>
              </a:tr>
              <a:tr h="432000">
                <a:tc>
                  <a:txBody>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4</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c>
                  <a:txBody>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12</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extLst>
                  <a:ext uri="{0D108BD9-81ED-4DB2-BD59-A6C34878D82A}">
                    <a16:rowId xmlns:a16="http://schemas.microsoft.com/office/drawing/2014/main" val="10004"/>
                  </a:ext>
                </a:extLst>
              </a:tr>
            </a:tbl>
          </a:graphicData>
        </a:graphic>
      </p:graphicFrame>
      <p:graphicFrame>
        <p:nvGraphicFramePr>
          <p:cNvPr id="26" name="表格 25">
            <a:extLst>
              <a:ext uri="{FF2B5EF4-FFF2-40B4-BE49-F238E27FC236}">
                <a16:creationId xmlns:a16="http://schemas.microsoft.com/office/drawing/2014/main" id="{D7FD1A83-4C4D-55D8-CA63-CA41D9E212E2}"/>
              </a:ext>
            </a:extLst>
          </p:cNvPr>
          <p:cNvGraphicFramePr>
            <a:graphicFrameLocks noGrp="1"/>
          </p:cNvGraphicFramePr>
          <p:nvPr>
            <p:extLst>
              <p:ext uri="{D42A27DB-BD31-4B8C-83A1-F6EECF244321}">
                <p14:modId xmlns:p14="http://schemas.microsoft.com/office/powerpoint/2010/main" val="1623489432"/>
              </p:ext>
            </p:extLst>
          </p:nvPr>
        </p:nvGraphicFramePr>
        <p:xfrm>
          <a:off x="3362324" y="1609029"/>
          <a:ext cx="3480759" cy="2394506"/>
        </p:xfrm>
        <a:graphic>
          <a:graphicData uri="http://schemas.openxmlformats.org/drawingml/2006/table">
            <a:tbl>
              <a:tblPr firstRow="1" bandRow="1">
                <a:tableStyleId>{5C22544A-7EE6-4342-B048-85BDC9FD1C3A}</a:tableStyleId>
              </a:tblPr>
              <a:tblGrid>
                <a:gridCol w="1248759">
                  <a:extLst>
                    <a:ext uri="{9D8B030D-6E8A-4147-A177-3AD203B41FA5}">
                      <a16:colId xmlns:a16="http://schemas.microsoft.com/office/drawing/2014/main" val="20000"/>
                    </a:ext>
                  </a:extLst>
                </a:gridCol>
                <a:gridCol w="1116000">
                  <a:extLst>
                    <a:ext uri="{9D8B030D-6E8A-4147-A177-3AD203B41FA5}">
                      <a16:colId xmlns:a16="http://schemas.microsoft.com/office/drawing/2014/main" val="20001"/>
                    </a:ext>
                  </a:extLst>
                </a:gridCol>
                <a:gridCol w="1116000">
                  <a:extLst>
                    <a:ext uri="{9D8B030D-6E8A-4147-A177-3AD203B41FA5}">
                      <a16:colId xmlns:a16="http://schemas.microsoft.com/office/drawing/2014/main" val="20002"/>
                    </a:ext>
                  </a:extLst>
                </a:gridCol>
              </a:tblGrid>
              <a:tr h="648000">
                <a:tc>
                  <a:txBody>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1200" b="1" i="0">
                          <a:latin typeface="Arial Unicode MS" panose="020B0604020202020204" pitchFamily="34" charset="-122"/>
                          <a:ea typeface="Arial Unicode MS" panose="020B0604020202020204" pitchFamily="34" charset="-122"/>
                          <a:cs typeface="Arial Unicode MS" panose="020B0604020202020204" pitchFamily="34" charset="-122"/>
                        </a:rPr>
                        <a:t>BSS number</a:t>
                      </a: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1200" b="1" i="0">
                        <a:latin typeface="Arial Unicode MS" panose="020B0604020202020204" pitchFamily="34" charset="-122"/>
                        <a:ea typeface="Arial Unicode MS" panose="020B0604020202020204" pitchFamily="34" charset="-122"/>
                        <a:cs typeface="Arial Unicode MS" panose="020B0604020202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i="0">
                          <a:latin typeface="Arial Unicode MS" panose="020B0604020202020204" pitchFamily="34" charset="-122"/>
                          <a:ea typeface="Arial Unicode MS" panose="020B0604020202020204" pitchFamily="34" charset="-122"/>
                          <a:cs typeface="Arial Unicode MS" panose="020B0604020202020204" pitchFamily="34" charset="-122"/>
                        </a:rPr>
                        <a:t>EV number</a:t>
                      </a:r>
                    </a:p>
                  </a:txBody>
                  <a:tcPr marL="117867" marR="117867" marT="58933" marB="58933" anchor="ctr">
                    <a:lnTlToBr w="12700" cap="flat" cmpd="sng" algn="ctr">
                      <a:solidFill>
                        <a:schemeClr val="tx1"/>
                      </a:solid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tc>
                  <a:txBody>
                    <a:bodyPr/>
                    <a:lstStyle/>
                    <a:p>
                      <a:pPr algn="ct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2</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extLst>
                  <a:ext uri="{0D108BD9-81ED-4DB2-BD59-A6C34878D82A}">
                    <a16:rowId xmlns:a16="http://schemas.microsoft.com/office/drawing/2014/main" val="10000"/>
                  </a:ext>
                </a:extLst>
              </a:tr>
              <a:tr h="432000">
                <a:tc>
                  <a:txBody>
                    <a:bodyPr/>
                    <a:lstStyle/>
                    <a:p>
                      <a:pPr algn="ctr"/>
                      <a:r>
                        <a:rPr lang="en-US" altLang="zh-CN"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en-US"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solidFill>
                      <a:schemeClr val="accent2"/>
                    </a:solidFill>
                  </a:tcPr>
                </a:tc>
                <a:tc>
                  <a:txBody>
                    <a:bodyPr/>
                    <a:lstStyle/>
                    <a:p>
                      <a:pPr algn="ct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6</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18</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extLst>
                  <a:ext uri="{0D108BD9-81ED-4DB2-BD59-A6C34878D82A}">
                    <a16:rowId xmlns:a16="http://schemas.microsoft.com/office/drawing/2014/main" val="10001"/>
                  </a:ext>
                </a:extLst>
              </a:tr>
              <a:tr h="432000">
                <a:tc>
                  <a:txBody>
                    <a:bodyPr/>
                    <a:lstStyle/>
                    <a:p>
                      <a:pPr algn="ctr"/>
                      <a:r>
                        <a:rPr lang="en-US" altLang="zh-CN"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rPr>
                        <a:t>2</a:t>
                      </a:r>
                      <a:endParaRPr lang="zh-CN" altLang="en-US"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solidFill>
                      <a:schemeClr val="accent2"/>
                    </a:solidFill>
                  </a:tcPr>
                </a:tc>
                <a:tc>
                  <a:txBody>
                    <a:bodyPr/>
                    <a:lstStyle/>
                    <a:p>
                      <a:pPr algn="ct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7</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tc>
                  <a:txBody>
                    <a:bodyPr/>
                    <a:lstStyle/>
                    <a:p>
                      <a:pPr algn="ct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16</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extLst>
                  <a:ext uri="{0D108BD9-81ED-4DB2-BD59-A6C34878D82A}">
                    <a16:rowId xmlns:a16="http://schemas.microsoft.com/office/drawing/2014/main" val="10002"/>
                  </a:ext>
                </a:extLst>
              </a:tr>
              <a:tr h="432000">
                <a:tc>
                  <a:txBody>
                    <a:bodyPr/>
                    <a:lstStyle/>
                    <a:p>
                      <a:pPr algn="ctr"/>
                      <a:r>
                        <a:rPr lang="en-US" altLang="zh-CN"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rPr>
                        <a:t>3</a:t>
                      </a:r>
                      <a:endParaRPr lang="zh-CN" altLang="en-US"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solidFill>
                      <a:schemeClr val="accent2"/>
                    </a:solidFill>
                  </a:tcPr>
                </a:tc>
                <a:tc>
                  <a:txBody>
                    <a:bodyPr/>
                    <a:lstStyle/>
                    <a:p>
                      <a:pPr algn="ct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8</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tc>
                  <a:txBody>
                    <a:bodyPr/>
                    <a:lstStyle/>
                    <a:p>
                      <a:pPr algn="ct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11</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extLst>
                  <a:ext uri="{0D108BD9-81ED-4DB2-BD59-A6C34878D82A}">
                    <a16:rowId xmlns:a16="http://schemas.microsoft.com/office/drawing/2014/main" val="10003"/>
                  </a:ext>
                </a:extLst>
              </a:tr>
              <a:tr h="432000">
                <a:tc>
                  <a:txBody>
                    <a:bodyPr/>
                    <a:lstStyle/>
                    <a:p>
                      <a:pPr algn="ctr"/>
                      <a:r>
                        <a:rPr lang="en-US" altLang="zh-CN"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rPr>
                        <a:t>4</a:t>
                      </a:r>
                      <a:endParaRPr lang="zh-CN" altLang="en-US"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solidFill>
                      <a:schemeClr val="accent2"/>
                    </a:solidFill>
                  </a:tcPr>
                </a:tc>
                <a:tc>
                  <a:txBody>
                    <a:bodyPr/>
                    <a:lstStyle/>
                    <a:p>
                      <a:pPr algn="ct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19</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tc>
                  <a:txBody>
                    <a:bodyPr/>
                    <a:lstStyle/>
                    <a:p>
                      <a:pPr algn="ctr"/>
                      <a:r>
                        <a:rPr lang="en-US" altLang="zh-CN" sz="1800" b="0" i="0" dirty="0">
                          <a:latin typeface="Arial Unicode MS" panose="020B0604020202020204" pitchFamily="34" charset="-122"/>
                          <a:ea typeface="Arial Unicode MS" panose="020B0604020202020204" pitchFamily="34" charset="-122"/>
                          <a:cs typeface="Arial Unicode MS" panose="020B0604020202020204" pitchFamily="34" charset="-122"/>
                        </a:rPr>
                        <a:t>8</a:t>
                      </a:r>
                      <a:endParaRPr lang="zh-CN" altLang="en-US" sz="1800" b="0" i="0"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extLst>
                  <a:ext uri="{0D108BD9-81ED-4DB2-BD59-A6C34878D82A}">
                    <a16:rowId xmlns:a16="http://schemas.microsoft.com/office/drawing/2014/main" val="10004"/>
                  </a:ext>
                </a:extLst>
              </a:tr>
            </a:tbl>
          </a:graphicData>
        </a:graphic>
      </p:graphicFrame>
      <p:cxnSp>
        <p:nvCxnSpPr>
          <p:cNvPr id="27" name="直接箭头连接符 26">
            <a:extLst>
              <a:ext uri="{FF2B5EF4-FFF2-40B4-BE49-F238E27FC236}">
                <a16:creationId xmlns:a16="http://schemas.microsoft.com/office/drawing/2014/main" id="{3F3CE0B0-8EE1-C8D7-EAC7-61E6FB7CA8D3}"/>
              </a:ext>
            </a:extLst>
          </p:cNvPr>
          <p:cNvCxnSpPr/>
          <p:nvPr/>
        </p:nvCxnSpPr>
        <p:spPr>
          <a:xfrm flipH="1" flipV="1">
            <a:off x="8942607" y="1981999"/>
            <a:ext cx="231181" cy="1447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31D8976D-B28B-8082-6338-0710370EF75D}"/>
              </a:ext>
            </a:extLst>
          </p:cNvPr>
          <p:cNvSpPr/>
          <p:nvPr/>
        </p:nvSpPr>
        <p:spPr bwMode="auto">
          <a:xfrm>
            <a:off x="7139763" y="3429000"/>
            <a:ext cx="462362" cy="462362"/>
          </a:xfrm>
          <a:prstGeom prst="ellipse">
            <a:avLst/>
          </a:prstGeom>
          <a:solidFill>
            <a:srgbClr val="ED7D31"/>
          </a:solidFill>
          <a:ln w="9525">
            <a:solidFill>
              <a:srgbClr val="000000"/>
            </a:solidFill>
            <a:miter lim="800000"/>
          </a:ln>
        </p:spPr>
        <p:txBody>
          <a:bodyPr wrap="square" rtlCol="0" anchor="ctr">
            <a:noAutofit/>
          </a:bodyPr>
          <a:lstStyle/>
          <a:p>
            <a:pPr algn="ctr" eaLnBrk="1" hangingPunct="1"/>
            <a:r>
              <a:rPr lang="en-US" altLang="zh-CN" sz="1600" b="0">
                <a:latin typeface="黑体" panose="02010609060101010101" pitchFamily="49" charset="-122"/>
                <a:ea typeface="Arial Unicode MS" panose="020B0604020202020204"/>
              </a:rPr>
              <a:t>1</a:t>
            </a:r>
            <a:endParaRPr lang="zh-CN" altLang="en-US" sz="1600" b="0" dirty="0">
              <a:latin typeface="黑体" panose="02010609060101010101" pitchFamily="49" charset="-122"/>
              <a:ea typeface="Arial Unicode MS" panose="020B0604020202020204"/>
            </a:endParaRPr>
          </a:p>
        </p:txBody>
      </p:sp>
      <p:sp>
        <p:nvSpPr>
          <p:cNvPr id="29" name="椭圆 28">
            <a:extLst>
              <a:ext uri="{FF2B5EF4-FFF2-40B4-BE49-F238E27FC236}">
                <a16:creationId xmlns:a16="http://schemas.microsoft.com/office/drawing/2014/main" id="{815B9BCF-F72B-44BF-E8A9-3ED7369EA237}"/>
              </a:ext>
            </a:extLst>
          </p:cNvPr>
          <p:cNvSpPr/>
          <p:nvPr/>
        </p:nvSpPr>
        <p:spPr bwMode="auto">
          <a:xfrm>
            <a:off x="8942607" y="3457575"/>
            <a:ext cx="462362" cy="462362"/>
          </a:xfrm>
          <a:prstGeom prst="ellipse">
            <a:avLst/>
          </a:prstGeom>
          <a:solidFill>
            <a:srgbClr val="ED7D31"/>
          </a:solidFill>
          <a:ln w="9525">
            <a:solidFill>
              <a:srgbClr val="000000"/>
            </a:solidFill>
            <a:miter lim="800000"/>
          </a:ln>
        </p:spPr>
        <p:txBody>
          <a:bodyPr wrap="square" rtlCol="0" anchor="ctr">
            <a:noAutofit/>
          </a:bodyPr>
          <a:lstStyle/>
          <a:p>
            <a:pPr algn="ctr" eaLnBrk="1" hangingPunct="1"/>
            <a:r>
              <a:rPr lang="en-US" altLang="zh-CN" sz="1600" b="0">
                <a:latin typeface="黑体" panose="02010609060101010101" pitchFamily="49" charset="-122"/>
                <a:ea typeface="Arial Unicode MS" panose="020B0604020202020204"/>
              </a:rPr>
              <a:t>2</a:t>
            </a:r>
            <a:endParaRPr lang="zh-CN" altLang="en-US" sz="1600" b="0" dirty="0">
              <a:latin typeface="黑体" panose="02010609060101010101" pitchFamily="49" charset="-122"/>
              <a:ea typeface="Arial Unicode MS" panose="020B0604020202020204"/>
            </a:endParaRPr>
          </a:p>
        </p:txBody>
      </p:sp>
      <p:sp>
        <p:nvSpPr>
          <p:cNvPr id="30" name="椭圆 29">
            <a:extLst>
              <a:ext uri="{FF2B5EF4-FFF2-40B4-BE49-F238E27FC236}">
                <a16:creationId xmlns:a16="http://schemas.microsoft.com/office/drawing/2014/main" id="{AF6CE67E-718D-5C4F-5354-310F21D14620}"/>
              </a:ext>
            </a:extLst>
          </p:cNvPr>
          <p:cNvSpPr/>
          <p:nvPr/>
        </p:nvSpPr>
        <p:spPr bwMode="auto">
          <a:xfrm>
            <a:off x="9876056" y="3541173"/>
            <a:ext cx="462362" cy="462362"/>
          </a:xfrm>
          <a:prstGeom prst="ellipse">
            <a:avLst/>
          </a:prstGeom>
          <a:solidFill>
            <a:srgbClr val="ED7D31"/>
          </a:solidFill>
          <a:ln w="9525">
            <a:solidFill>
              <a:srgbClr val="000000"/>
            </a:solidFill>
            <a:miter lim="800000"/>
          </a:ln>
        </p:spPr>
        <p:txBody>
          <a:bodyPr wrap="square" rtlCol="0" anchor="ctr">
            <a:noAutofit/>
          </a:bodyPr>
          <a:lstStyle/>
          <a:p>
            <a:pPr algn="ctr" eaLnBrk="1" hangingPunct="1"/>
            <a:r>
              <a:rPr lang="en-US" altLang="zh-CN" sz="1600" b="0">
                <a:latin typeface="黑体" panose="02010609060101010101" pitchFamily="49" charset="-122"/>
                <a:ea typeface="Arial Unicode MS" panose="020B0604020202020204"/>
              </a:rPr>
              <a:t>3</a:t>
            </a:r>
            <a:endParaRPr lang="zh-CN" altLang="en-US" sz="1600" b="0" dirty="0">
              <a:latin typeface="黑体" panose="02010609060101010101" pitchFamily="49" charset="-122"/>
              <a:ea typeface="Arial Unicode MS" panose="020B0604020202020204"/>
            </a:endParaRPr>
          </a:p>
        </p:txBody>
      </p:sp>
      <p:sp>
        <p:nvSpPr>
          <p:cNvPr id="31" name="椭圆 30">
            <a:extLst>
              <a:ext uri="{FF2B5EF4-FFF2-40B4-BE49-F238E27FC236}">
                <a16:creationId xmlns:a16="http://schemas.microsoft.com/office/drawing/2014/main" id="{7BFA23AD-3ED3-6E34-78AE-DCF16EBDA77F}"/>
              </a:ext>
            </a:extLst>
          </p:cNvPr>
          <p:cNvSpPr/>
          <p:nvPr/>
        </p:nvSpPr>
        <p:spPr bwMode="auto">
          <a:xfrm>
            <a:off x="11586921" y="3541173"/>
            <a:ext cx="462362" cy="462362"/>
          </a:xfrm>
          <a:prstGeom prst="ellipse">
            <a:avLst/>
          </a:prstGeom>
          <a:solidFill>
            <a:srgbClr val="ED7D31"/>
          </a:solidFill>
          <a:ln w="9525">
            <a:solidFill>
              <a:srgbClr val="000000"/>
            </a:solidFill>
            <a:miter lim="800000"/>
          </a:ln>
        </p:spPr>
        <p:txBody>
          <a:bodyPr wrap="square" rtlCol="0" anchor="ctr">
            <a:noAutofit/>
          </a:bodyPr>
          <a:lstStyle/>
          <a:p>
            <a:pPr algn="ctr" eaLnBrk="1" hangingPunct="1"/>
            <a:r>
              <a:rPr lang="en-US" altLang="zh-CN" sz="1600" b="0">
                <a:latin typeface="黑体" panose="02010609060101010101" pitchFamily="49" charset="-122"/>
                <a:ea typeface="Arial Unicode MS" panose="020B0604020202020204"/>
              </a:rPr>
              <a:t>4</a:t>
            </a:r>
            <a:endParaRPr lang="zh-CN" altLang="en-US" sz="1600" b="0" dirty="0">
              <a:latin typeface="黑体" panose="02010609060101010101" pitchFamily="49" charset="-122"/>
              <a:ea typeface="Arial Unicode MS" panose="020B0604020202020204"/>
            </a:endParaRPr>
          </a:p>
        </p:txBody>
      </p:sp>
      <p:sp>
        <p:nvSpPr>
          <p:cNvPr id="32" name="矩形 31">
            <a:extLst>
              <a:ext uri="{FF2B5EF4-FFF2-40B4-BE49-F238E27FC236}">
                <a16:creationId xmlns:a16="http://schemas.microsoft.com/office/drawing/2014/main" id="{602C4894-2DF8-447E-AC71-5918BEC80B61}"/>
              </a:ext>
            </a:extLst>
          </p:cNvPr>
          <p:cNvSpPr/>
          <p:nvPr/>
        </p:nvSpPr>
        <p:spPr bwMode="auto">
          <a:xfrm>
            <a:off x="8568513" y="1576100"/>
            <a:ext cx="405899" cy="405899"/>
          </a:xfrm>
          <a:prstGeom prst="rect">
            <a:avLst/>
          </a:prstGeom>
          <a:solidFill>
            <a:srgbClr val="5B9BD5"/>
          </a:solidFill>
          <a:ln w="9525">
            <a:solidFill>
              <a:srgbClr val="000000"/>
            </a:solidFill>
            <a:miter lim="800000"/>
          </a:ln>
        </p:spPr>
        <p:txBody>
          <a:bodyPr wrap="square" rtlCol="0" anchor="ctr">
            <a:noAutofit/>
          </a:bodyPr>
          <a:lstStyle/>
          <a:p>
            <a:pPr algn="ctr" eaLnBrk="1" hangingPunct="1"/>
            <a:r>
              <a:rPr lang="en-US" altLang="zh-CN" sz="1600" b="0">
                <a:latin typeface="黑体" panose="02010609060101010101" pitchFamily="49" charset="-122"/>
                <a:ea typeface="Arial Unicode MS" panose="020B0604020202020204"/>
              </a:rPr>
              <a:t>1</a:t>
            </a:r>
            <a:endParaRPr lang="zh-CN" altLang="en-US" sz="1600" b="0" dirty="0">
              <a:latin typeface="黑体" panose="02010609060101010101" pitchFamily="49" charset="-122"/>
              <a:ea typeface="Arial Unicode MS" panose="020B0604020202020204"/>
            </a:endParaRPr>
          </a:p>
        </p:txBody>
      </p:sp>
      <p:sp>
        <p:nvSpPr>
          <p:cNvPr id="33" name="矩形 32">
            <a:extLst>
              <a:ext uri="{FF2B5EF4-FFF2-40B4-BE49-F238E27FC236}">
                <a16:creationId xmlns:a16="http://schemas.microsoft.com/office/drawing/2014/main" id="{BD2FEE55-DA21-B37C-CD09-0A2D8E50CCF7}"/>
              </a:ext>
            </a:extLst>
          </p:cNvPr>
          <p:cNvSpPr/>
          <p:nvPr/>
        </p:nvSpPr>
        <p:spPr bwMode="auto">
          <a:xfrm>
            <a:off x="9840227" y="1527484"/>
            <a:ext cx="405899" cy="405899"/>
          </a:xfrm>
          <a:prstGeom prst="rect">
            <a:avLst/>
          </a:prstGeom>
          <a:solidFill>
            <a:srgbClr val="5B9BD5"/>
          </a:solidFill>
          <a:ln w="9525">
            <a:solidFill>
              <a:srgbClr val="000000"/>
            </a:solidFill>
            <a:miter lim="800000"/>
          </a:ln>
        </p:spPr>
        <p:txBody>
          <a:bodyPr wrap="square" rtlCol="0" anchor="ctr">
            <a:noAutofit/>
          </a:bodyPr>
          <a:lstStyle/>
          <a:p>
            <a:pPr algn="ctr" eaLnBrk="1" hangingPunct="1"/>
            <a:r>
              <a:rPr lang="en-US" altLang="zh-CN" sz="1600" b="0">
                <a:latin typeface="黑体" panose="02010609060101010101" pitchFamily="49" charset="-122"/>
                <a:ea typeface="Arial Unicode MS" panose="020B0604020202020204"/>
              </a:rPr>
              <a:t>2</a:t>
            </a:r>
            <a:endParaRPr lang="zh-CN" altLang="en-US" sz="1600" b="0" dirty="0">
              <a:latin typeface="黑体" panose="02010609060101010101" pitchFamily="49" charset="-122"/>
              <a:ea typeface="Arial Unicode MS" panose="020B0604020202020204"/>
            </a:endParaRPr>
          </a:p>
        </p:txBody>
      </p:sp>
      <p:sp>
        <p:nvSpPr>
          <p:cNvPr id="34" name="文本框 33">
            <a:extLst>
              <a:ext uri="{FF2B5EF4-FFF2-40B4-BE49-F238E27FC236}">
                <a16:creationId xmlns:a16="http://schemas.microsoft.com/office/drawing/2014/main" id="{DA43FDF0-A12D-9AD9-C005-B8891942F60A}"/>
              </a:ext>
            </a:extLst>
          </p:cNvPr>
          <p:cNvSpPr txBox="1"/>
          <p:nvPr/>
        </p:nvSpPr>
        <p:spPr>
          <a:xfrm>
            <a:off x="3791485" y="1211602"/>
            <a:ext cx="2805191" cy="369332"/>
          </a:xfrm>
          <a:prstGeom prst="rect">
            <a:avLst/>
          </a:prstGeom>
          <a:noFill/>
        </p:spPr>
        <p:txBody>
          <a:bodyPr wrap="square" rtlCol="0">
            <a:spAutoFit/>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Table 2. Driving cost </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5" name="文本框 34">
            <a:extLst>
              <a:ext uri="{FF2B5EF4-FFF2-40B4-BE49-F238E27FC236}">
                <a16:creationId xmlns:a16="http://schemas.microsoft.com/office/drawing/2014/main" id="{F875C0FB-6986-31D8-81FE-5C67350ECDF4}"/>
              </a:ext>
            </a:extLst>
          </p:cNvPr>
          <p:cNvSpPr txBox="1"/>
          <p:nvPr/>
        </p:nvSpPr>
        <p:spPr>
          <a:xfrm>
            <a:off x="-58058" y="2635743"/>
            <a:ext cx="4286256" cy="369332"/>
          </a:xfrm>
          <a:prstGeom prst="rect">
            <a:avLst/>
          </a:prstGeom>
          <a:noFill/>
        </p:spPr>
        <p:txBody>
          <a:bodyPr wrap="square" rtlCol="0">
            <a:spAutoFit/>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Table 1</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Battery </a:t>
            </a:r>
            <a:r>
              <a:rPr lang="en-US" altLang="zh-CN" sz="1800"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swapping price </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1" name="矩形 40">
            <a:extLst>
              <a:ext uri="{FF2B5EF4-FFF2-40B4-BE49-F238E27FC236}">
                <a16:creationId xmlns:a16="http://schemas.microsoft.com/office/drawing/2014/main" id="{3B72D926-6143-47A1-EC4A-4E764EB4ECB8}"/>
              </a:ext>
            </a:extLst>
          </p:cNvPr>
          <p:cNvSpPr/>
          <p:nvPr/>
        </p:nvSpPr>
        <p:spPr bwMode="auto">
          <a:xfrm>
            <a:off x="9496245" y="4736788"/>
            <a:ext cx="189863" cy="189863"/>
          </a:xfrm>
          <a:prstGeom prst="rect">
            <a:avLst/>
          </a:prstGeom>
          <a:solidFill>
            <a:srgbClr val="5B9BD5"/>
          </a:solidFill>
          <a:ln w="9525">
            <a:solidFill>
              <a:srgbClr val="000000"/>
            </a:solidFill>
            <a:miter lim="800000"/>
          </a:ln>
        </p:spPr>
        <p:txBody>
          <a:bodyPr wrap="square" rtlCol="0" anchor="ctr">
            <a:noAutofit/>
          </a:bodyPr>
          <a:lstStyle/>
          <a:p>
            <a:pPr algn="ctr" eaLnBrk="1" hangingPunct="1"/>
            <a:endParaRPr lang="zh-CN" altLang="en-US" sz="1600" b="0" dirty="0">
              <a:latin typeface="黑体" panose="02010609060101010101" pitchFamily="49" charset="-122"/>
              <a:ea typeface="Arial Unicode MS" panose="020B0604020202020204"/>
            </a:endParaRPr>
          </a:p>
        </p:txBody>
      </p:sp>
      <p:sp>
        <p:nvSpPr>
          <p:cNvPr id="42" name="文本框 41">
            <a:extLst>
              <a:ext uri="{FF2B5EF4-FFF2-40B4-BE49-F238E27FC236}">
                <a16:creationId xmlns:a16="http://schemas.microsoft.com/office/drawing/2014/main" id="{076B7008-D655-8C96-EBDE-9DB0B0463F79}"/>
              </a:ext>
            </a:extLst>
          </p:cNvPr>
          <p:cNvSpPr txBox="1"/>
          <p:nvPr/>
        </p:nvSpPr>
        <p:spPr>
          <a:xfrm>
            <a:off x="9716716" y="4696404"/>
            <a:ext cx="992893" cy="307777"/>
          </a:xfrm>
          <a:prstGeom prst="rect">
            <a:avLst/>
          </a:prstGeom>
          <a:noFill/>
        </p:spPr>
        <p:txBody>
          <a:bodyPr wrap="square" rtlCol="0">
            <a:spAutoFit/>
          </a:bodyPr>
          <a:lstStyle/>
          <a:p>
            <a:r>
              <a:rPr lang="en-US" altLang="zh-CN" sz="1400" dirty="0">
                <a:latin typeface="Arial Unicode MS" panose="020B0604020202020204" pitchFamily="34" charset="-122"/>
                <a:ea typeface="Arial Unicode MS" panose="020B0604020202020204"/>
                <a:cs typeface="Arial Unicode MS" panose="020B0604020202020204" pitchFamily="34" charset="-122"/>
              </a:rPr>
              <a:t>BSS</a:t>
            </a:r>
            <a:endParaRPr lang="zh-CN" altLang="en-US" sz="1400" dirty="0">
              <a:latin typeface="Arial Unicode MS" panose="020B0604020202020204" pitchFamily="34" charset="-122"/>
              <a:ea typeface="Arial Unicode MS" panose="020B0604020202020204"/>
              <a:cs typeface="Arial Unicode MS" panose="020B0604020202020204" pitchFamily="34" charset="-122"/>
            </a:endParaRPr>
          </a:p>
        </p:txBody>
      </p:sp>
      <p:sp>
        <p:nvSpPr>
          <p:cNvPr id="43" name="文本框 42">
            <a:extLst>
              <a:ext uri="{FF2B5EF4-FFF2-40B4-BE49-F238E27FC236}">
                <a16:creationId xmlns:a16="http://schemas.microsoft.com/office/drawing/2014/main" id="{9823A0DD-59D3-7567-98C0-028A8E2D38E8}"/>
              </a:ext>
            </a:extLst>
          </p:cNvPr>
          <p:cNvSpPr txBox="1"/>
          <p:nvPr/>
        </p:nvSpPr>
        <p:spPr>
          <a:xfrm>
            <a:off x="9720249" y="5097127"/>
            <a:ext cx="618169" cy="307777"/>
          </a:xfrm>
          <a:prstGeom prst="rect">
            <a:avLst/>
          </a:prstGeom>
          <a:noFill/>
        </p:spPr>
        <p:txBody>
          <a:bodyPr wrap="square" rtlCol="0">
            <a:spAutoFit/>
          </a:bodyPr>
          <a:lstStyle/>
          <a:p>
            <a:r>
              <a:rPr lang="en-US" altLang="zh-CN" sz="1400">
                <a:latin typeface="Arial Unicode MS" panose="020B0604020202020204" pitchFamily="34" charset="-122"/>
                <a:ea typeface="Arial Unicode MS" panose="020B0604020202020204"/>
                <a:cs typeface="Arial Unicode MS" panose="020B0604020202020204" pitchFamily="34" charset="-122"/>
              </a:rPr>
              <a:t>EV</a:t>
            </a:r>
            <a:endParaRPr lang="zh-CN" altLang="en-US" sz="1400">
              <a:latin typeface="Arial Unicode MS" panose="020B0604020202020204" pitchFamily="34" charset="-122"/>
              <a:ea typeface="Arial Unicode MS" panose="020B0604020202020204"/>
              <a:cs typeface="Arial Unicode MS" panose="020B0604020202020204" pitchFamily="34" charset="-122"/>
            </a:endParaRPr>
          </a:p>
        </p:txBody>
      </p:sp>
      <p:sp>
        <p:nvSpPr>
          <p:cNvPr id="44" name="椭圆 43">
            <a:extLst>
              <a:ext uri="{FF2B5EF4-FFF2-40B4-BE49-F238E27FC236}">
                <a16:creationId xmlns:a16="http://schemas.microsoft.com/office/drawing/2014/main" id="{86F861DA-3C37-4304-1AFA-E1883862EE32}"/>
              </a:ext>
            </a:extLst>
          </p:cNvPr>
          <p:cNvSpPr/>
          <p:nvPr/>
        </p:nvSpPr>
        <p:spPr bwMode="auto">
          <a:xfrm>
            <a:off x="9447275" y="5097127"/>
            <a:ext cx="272974" cy="272974"/>
          </a:xfrm>
          <a:prstGeom prst="ellipse">
            <a:avLst/>
          </a:prstGeom>
          <a:solidFill>
            <a:srgbClr val="ED7D31"/>
          </a:solidFill>
          <a:ln w="9525">
            <a:solidFill>
              <a:srgbClr val="000000"/>
            </a:solidFill>
            <a:miter lim="800000"/>
          </a:ln>
        </p:spPr>
        <p:txBody>
          <a:bodyPr wrap="square" rtlCol="0" anchor="ctr">
            <a:noAutofit/>
          </a:bodyPr>
          <a:lstStyle/>
          <a:p>
            <a:pPr algn="ctr" eaLnBrk="1" hangingPunct="1"/>
            <a:endParaRPr lang="zh-CN" altLang="en-US" sz="1600" b="0" dirty="0">
              <a:latin typeface="黑体" panose="02010609060101010101" pitchFamily="49" charset="-122"/>
              <a:ea typeface="Arial Unicode MS" panose="020B0604020202020204"/>
            </a:endParaRPr>
          </a:p>
        </p:txBody>
      </p:sp>
      <p:sp>
        <p:nvSpPr>
          <p:cNvPr id="45" name="灯片编号占位符 2">
            <a:extLst>
              <a:ext uri="{FF2B5EF4-FFF2-40B4-BE49-F238E27FC236}">
                <a16:creationId xmlns:a16="http://schemas.microsoft.com/office/drawing/2014/main" id="{9EF4A561-D516-C138-8EF0-9C4A28694367}"/>
              </a:ext>
            </a:extLst>
          </p:cNvPr>
          <p:cNvSpPr txBox="1">
            <a:spLocks/>
          </p:cNvSpPr>
          <p:nvPr/>
        </p:nvSpPr>
        <p:spPr>
          <a:xfrm>
            <a:off x="11504085" y="6546851"/>
            <a:ext cx="529167" cy="2508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2A7D22B-8511-4936-B7F9-1A848A7C6D5C}" type="slidenum">
              <a:rPr lang="zh-CN" altLang="en-US" smtClean="0">
                <a:ea typeface="Arial Unicode MS" panose="020B0604020202020204"/>
              </a:rPr>
              <a:pPr>
                <a:defRPr/>
              </a:pPr>
              <a:t>6</a:t>
            </a:fld>
            <a:endParaRPr lang="zh-CN" altLang="en-US">
              <a:ea typeface="Arial Unicode MS" panose="020B0604020202020204"/>
            </a:endParaRPr>
          </a:p>
        </p:txBody>
      </p:sp>
      <p:sp>
        <p:nvSpPr>
          <p:cNvPr id="2" name="文本框 1">
            <a:extLst>
              <a:ext uri="{FF2B5EF4-FFF2-40B4-BE49-F238E27FC236}">
                <a16:creationId xmlns:a16="http://schemas.microsoft.com/office/drawing/2014/main" id="{7388C691-6C12-CE3E-37EF-517E6F728B7E}"/>
              </a:ext>
            </a:extLst>
          </p:cNvPr>
          <p:cNvSpPr txBox="1"/>
          <p:nvPr/>
        </p:nvSpPr>
        <p:spPr>
          <a:xfrm>
            <a:off x="3517113" y="3988922"/>
            <a:ext cx="3525764" cy="369332"/>
          </a:xfrm>
          <a:prstGeom prst="rect">
            <a:avLst/>
          </a:prstGeom>
          <a:noFill/>
        </p:spPr>
        <p:txBody>
          <a:bodyPr wrap="square" rtlCol="0">
            <a:spAutoFit/>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Table 3</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EV Cost</a:t>
            </a:r>
            <a:r>
              <a:rPr lang="en-US" altLang="zh-CN"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Total cost=64</a:t>
            </a:r>
            <a:r>
              <a:rPr lang="en-US" altLang="zh-CN"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800"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标题 1">
            <a:extLst>
              <a:ext uri="{FF2B5EF4-FFF2-40B4-BE49-F238E27FC236}">
                <a16:creationId xmlns:a16="http://schemas.microsoft.com/office/drawing/2014/main" id="{5744E61B-7C0A-7F56-8006-8DAC624AE93C}"/>
              </a:ext>
            </a:extLst>
          </p:cNvPr>
          <p:cNvSpPr txBox="1">
            <a:spLocks/>
          </p:cNvSpPr>
          <p:nvPr/>
        </p:nvSpPr>
        <p:spPr>
          <a:xfrm>
            <a:off x="28894" y="1274180"/>
            <a:ext cx="3296417" cy="4058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b="1">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Case 1: Lowest total cost</a:t>
            </a:r>
            <a:endParaRPr lang="zh-CN" altLang="en-US" sz="2000" b="1" dirty="0"/>
          </a:p>
        </p:txBody>
      </p:sp>
      <p:graphicFrame>
        <p:nvGraphicFramePr>
          <p:cNvPr id="3" name="表格 2">
            <a:extLst>
              <a:ext uri="{FF2B5EF4-FFF2-40B4-BE49-F238E27FC236}">
                <a16:creationId xmlns:a16="http://schemas.microsoft.com/office/drawing/2014/main" id="{6D38269E-D4A6-6317-B25C-145F4F67F09C}"/>
              </a:ext>
            </a:extLst>
          </p:cNvPr>
          <p:cNvGraphicFramePr>
            <a:graphicFrameLocks noGrp="1"/>
          </p:cNvGraphicFramePr>
          <p:nvPr>
            <p:extLst>
              <p:ext uri="{D42A27DB-BD31-4B8C-83A1-F6EECF244321}">
                <p14:modId xmlns:p14="http://schemas.microsoft.com/office/powerpoint/2010/main" val="2273830963"/>
              </p:ext>
            </p:extLst>
          </p:nvPr>
        </p:nvGraphicFramePr>
        <p:xfrm>
          <a:off x="3362324" y="4412831"/>
          <a:ext cx="3525764" cy="2394506"/>
        </p:xfrm>
        <a:graphic>
          <a:graphicData uri="http://schemas.openxmlformats.org/drawingml/2006/table">
            <a:tbl>
              <a:tblPr firstRow="1" bandRow="1">
                <a:tableStyleId>{5C22544A-7EE6-4342-B048-85BDC9FD1C3A}</a:tableStyleId>
              </a:tblPr>
              <a:tblGrid>
                <a:gridCol w="1291622">
                  <a:extLst>
                    <a:ext uri="{9D8B030D-6E8A-4147-A177-3AD203B41FA5}">
                      <a16:colId xmlns:a16="http://schemas.microsoft.com/office/drawing/2014/main" val="20000"/>
                    </a:ext>
                  </a:extLst>
                </a:gridCol>
                <a:gridCol w="1117071">
                  <a:extLst>
                    <a:ext uri="{9D8B030D-6E8A-4147-A177-3AD203B41FA5}">
                      <a16:colId xmlns:a16="http://schemas.microsoft.com/office/drawing/2014/main" val="20001"/>
                    </a:ext>
                  </a:extLst>
                </a:gridCol>
                <a:gridCol w="1117071">
                  <a:extLst>
                    <a:ext uri="{9D8B030D-6E8A-4147-A177-3AD203B41FA5}">
                      <a16:colId xmlns:a16="http://schemas.microsoft.com/office/drawing/2014/main" val="20002"/>
                    </a:ext>
                  </a:extLst>
                </a:gridCol>
              </a:tblGrid>
              <a:tr h="0">
                <a:tc>
                  <a:txBody>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1200" b="1" i="0">
                          <a:latin typeface="Arial Unicode MS" panose="020B0604020202020204" pitchFamily="34" charset="-122"/>
                          <a:ea typeface="Arial Unicode MS" panose="020B0604020202020204" pitchFamily="34" charset="-122"/>
                          <a:cs typeface="Arial Unicode MS" panose="020B0604020202020204" pitchFamily="34" charset="-122"/>
                        </a:rPr>
                        <a:t>BSS number</a:t>
                      </a: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1200" b="1" i="0">
                        <a:latin typeface="Arial Unicode MS" panose="020B0604020202020204" pitchFamily="34" charset="-122"/>
                        <a:ea typeface="Arial Unicode MS" panose="020B0604020202020204" pitchFamily="34" charset="-122"/>
                        <a:cs typeface="Arial Unicode MS" panose="020B0604020202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i="0">
                          <a:latin typeface="Arial Unicode MS" panose="020B0604020202020204" pitchFamily="34" charset="-122"/>
                          <a:ea typeface="Arial Unicode MS" panose="020B0604020202020204" pitchFamily="34" charset="-122"/>
                          <a:cs typeface="Arial Unicode MS" panose="020B0604020202020204" pitchFamily="34" charset="-122"/>
                        </a:rPr>
                        <a:t>EV number</a:t>
                      </a:r>
                    </a:p>
                  </a:txBody>
                  <a:tcPr marL="117867" marR="117867" marT="58933" marB="58933" anchor="ctr">
                    <a:lnTlToBr w="12700" cap="flat" cmpd="sng" algn="ctr">
                      <a:solidFill>
                        <a:schemeClr val="tx1"/>
                      </a:solid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tc>
                  <a:txBody>
                    <a:bodyPr/>
                    <a:lstStyle/>
                    <a:p>
                      <a:pPr algn="ct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2</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extLst>
                  <a:ext uri="{0D108BD9-81ED-4DB2-BD59-A6C34878D82A}">
                    <a16:rowId xmlns:a16="http://schemas.microsoft.com/office/drawing/2014/main" val="10000"/>
                  </a:ext>
                </a:extLst>
              </a:tr>
              <a:tr h="432000">
                <a:tc>
                  <a:txBody>
                    <a:bodyPr/>
                    <a:lstStyle/>
                    <a:p>
                      <a:pPr algn="ctr"/>
                      <a:r>
                        <a:rPr lang="en-US" altLang="zh-CN"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en-US"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solidFill>
                      <a:schemeClr val="accent2"/>
                    </a:solidFill>
                  </a:tcPr>
                </a:tc>
                <a:tc>
                  <a:txBody>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6+8=14</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18</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extLst>
                  <a:ext uri="{0D108BD9-81ED-4DB2-BD59-A6C34878D82A}">
                    <a16:rowId xmlns:a16="http://schemas.microsoft.com/office/drawing/2014/main" val="10001"/>
                  </a:ext>
                </a:extLst>
              </a:tr>
              <a:tr h="432000">
                <a:tc>
                  <a:txBody>
                    <a:bodyPr/>
                    <a:lstStyle/>
                    <a:p>
                      <a:pPr algn="ctr"/>
                      <a:r>
                        <a:rPr lang="en-US" altLang="zh-CN"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rPr>
                        <a:t>2</a:t>
                      </a:r>
                      <a:endParaRPr lang="zh-CN" altLang="en-US"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solidFill>
                      <a:schemeClr val="accent2"/>
                    </a:solidFill>
                  </a:tcPr>
                </a:tc>
                <a:tc>
                  <a:txBody>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7+8=15</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solidFill>
                      <a:srgbClr val="92D050"/>
                    </a:solidFill>
                  </a:tcPr>
                </a:tc>
                <a:tc>
                  <a:txBody>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16</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extLst>
                  <a:ext uri="{0D108BD9-81ED-4DB2-BD59-A6C34878D82A}">
                    <a16:rowId xmlns:a16="http://schemas.microsoft.com/office/drawing/2014/main" val="10002"/>
                  </a:ext>
                </a:extLst>
              </a:tr>
              <a:tr h="432000">
                <a:tc>
                  <a:txBody>
                    <a:bodyPr/>
                    <a:lstStyle/>
                    <a:p>
                      <a:pPr algn="ctr"/>
                      <a:r>
                        <a:rPr lang="en-US" altLang="zh-CN"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rPr>
                        <a:t>3</a:t>
                      </a:r>
                      <a:endParaRPr lang="zh-CN" altLang="en-US"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solidFill>
                      <a:schemeClr val="accent2"/>
                    </a:solidFill>
                  </a:tcPr>
                </a:tc>
                <a:tc>
                  <a:txBody>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8</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c>
                  <a:txBody>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11+8=19</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solidFill>
                      <a:srgbClr val="FFFF00"/>
                    </a:solidFill>
                  </a:tcPr>
                </a:tc>
                <a:extLst>
                  <a:ext uri="{0D108BD9-81ED-4DB2-BD59-A6C34878D82A}">
                    <a16:rowId xmlns:a16="http://schemas.microsoft.com/office/drawing/2014/main" val="10003"/>
                  </a:ext>
                </a:extLst>
              </a:tr>
              <a:tr h="432000">
                <a:tc>
                  <a:txBody>
                    <a:bodyPr/>
                    <a:lstStyle/>
                    <a:p>
                      <a:pPr algn="ctr"/>
                      <a:r>
                        <a:rPr lang="en-US" altLang="zh-CN" sz="1800" b="0" i="0" kern="1200" dirty="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rPr>
                        <a:t>4</a:t>
                      </a:r>
                      <a:endParaRPr lang="zh-CN" altLang="en-US" sz="1800" b="0" i="0" kern="1200" dirty="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solidFill>
                      <a:schemeClr val="accent2"/>
                    </a:solidFill>
                  </a:tcPr>
                </a:tc>
                <a:tc>
                  <a:txBody>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19</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c>
                  <a:txBody>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8+8=16</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solidFill>
                      <a:srgbClr val="FFFF00"/>
                    </a:solidFill>
                  </a:tcPr>
                </a:tc>
                <a:extLst>
                  <a:ext uri="{0D108BD9-81ED-4DB2-BD59-A6C34878D82A}">
                    <a16:rowId xmlns:a16="http://schemas.microsoft.com/office/drawing/2014/main" val="10004"/>
                  </a:ext>
                </a:extLst>
              </a:tr>
            </a:tbl>
          </a:graphicData>
        </a:graphic>
      </p:graphicFrame>
      <p:sp>
        <p:nvSpPr>
          <p:cNvPr id="36" name="文本框 35">
            <a:extLst>
              <a:ext uri="{FF2B5EF4-FFF2-40B4-BE49-F238E27FC236}">
                <a16:creationId xmlns:a16="http://schemas.microsoft.com/office/drawing/2014/main" id="{7B85D780-4FE6-0D54-FB59-AA7DA21F4169}"/>
              </a:ext>
            </a:extLst>
          </p:cNvPr>
          <p:cNvSpPr txBox="1"/>
          <p:nvPr/>
        </p:nvSpPr>
        <p:spPr>
          <a:xfrm>
            <a:off x="8040216" y="4103195"/>
            <a:ext cx="3397719" cy="369332"/>
          </a:xfrm>
          <a:prstGeom prst="rect">
            <a:avLst/>
          </a:prstGeom>
          <a:noFill/>
        </p:spPr>
        <p:txBody>
          <a:bodyPr wrap="square" rtlCol="0">
            <a:spAutoFit/>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Figure 2. </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EV selection strategy</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音频 4">
            <a:hlinkClick r:id="" action="ppaction://media"/>
            <a:extLst>
              <a:ext uri="{FF2B5EF4-FFF2-40B4-BE49-F238E27FC236}">
                <a16:creationId xmlns:a16="http://schemas.microsoft.com/office/drawing/2014/main" id="{B6ED6806-7F5A-80AF-8C06-6376B5F7272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29543885"/>
      </p:ext>
    </p:extLst>
  </p:cSld>
  <p:clrMapOvr>
    <a:masterClrMapping/>
  </p:clrMapOvr>
  <mc:AlternateContent xmlns:mc="http://schemas.openxmlformats.org/markup-compatibility/2006">
    <mc:Choice xmlns:p14="http://schemas.microsoft.com/office/powerpoint/2010/main" Requires="p14">
      <p:transition spd="slow" p14:dur="2000" advTm="60676"/>
    </mc:Choice>
    <mc:Fallback>
      <p:transition spd="slow" advTm="60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30" x="12141200" y="3435350"/>
          <p14:tracePt t="133" x="12074525" y="3429000"/>
          <p14:tracePt t="135" x="12034838" y="3422650"/>
          <p14:tracePt t="137" x="12023725" y="3422650"/>
          <p14:tracePt t="139" x="11977688" y="3422650"/>
          <p14:tracePt t="141" x="11950700" y="3422650"/>
          <p14:tracePt t="143" x="11917363" y="3417888"/>
          <p14:tracePt t="146" x="11882438" y="3411538"/>
          <p14:tracePt t="148" x="11855450" y="3406775"/>
          <p14:tracePt t="150" x="11820525" y="3406775"/>
          <p14:tracePt t="153" x="11776075" y="3400425"/>
          <p14:tracePt t="155" x="11747500" y="3400425"/>
          <p14:tracePt t="157" x="11720513" y="3400425"/>
          <p14:tracePt t="159" x="11685588" y="3395663"/>
          <p14:tracePt t="161" x="11663363" y="3389313"/>
          <p14:tracePt t="162" x="11618913" y="3384550"/>
          <p14:tracePt t="164" x="11601450" y="3384550"/>
          <p14:tracePt t="168" x="11539538" y="3378200"/>
          <p14:tracePt t="170" x="11523663" y="3378200"/>
          <p14:tracePt t="176" x="11444288" y="3367088"/>
          <p14:tracePt t="179" x="11415713" y="3367088"/>
          <p14:tracePt t="181" x="11342688" y="3362325"/>
          <p14:tracePt t="183" x="11315700" y="3355975"/>
          <p14:tracePt t="185" x="11298238" y="3355975"/>
          <p14:tracePt t="187" x="11236325" y="3349625"/>
          <p14:tracePt t="189" x="11214100" y="3349625"/>
          <p14:tracePt t="191" x="11191875" y="3349625"/>
          <p14:tracePt t="195" x="11101388" y="3338513"/>
          <p14:tracePt t="201" x="11010900" y="3327400"/>
          <p14:tracePt t="203" x="10955338" y="3322638"/>
          <p14:tracePt t="204" x="10910888" y="3322638"/>
          <p14:tracePt t="209" x="10848975" y="3316288"/>
          <p14:tracePt t="210" x="10820400" y="3311525"/>
          <p14:tracePt t="214" x="10725150" y="3300413"/>
          <p14:tracePt t="217" x="10634663" y="3294063"/>
          <p14:tracePt t="219" x="10601325" y="3287713"/>
          <p14:tracePt t="220" x="10579100" y="3282950"/>
          <p14:tracePt t="222" x="10528300" y="3276600"/>
          <p14:tracePt t="224" x="10477500" y="3276600"/>
          <p14:tracePt t="225" x="10444163" y="3271838"/>
          <p14:tracePt t="227" x="10415588" y="3265488"/>
          <p14:tracePt t="228" x="10337800" y="3260725"/>
          <p14:tracePt t="230" x="10325100" y="3254375"/>
          <p14:tracePt t="231" x="10298113" y="3254375"/>
          <p14:tracePt t="233" x="10240963" y="3249613"/>
          <p14:tracePt t="235" x="10207625" y="3243263"/>
          <p14:tracePt t="237" x="10140950" y="3238500"/>
          <p14:tracePt t="238" x="10129838" y="3238500"/>
          <p14:tracePt t="240" x="10083800" y="3232150"/>
          <p14:tracePt t="242" x="10028238" y="3221038"/>
          <p14:tracePt t="244" x="9971088" y="3214688"/>
          <p14:tracePt t="245" x="9948863" y="3214688"/>
          <p14:tracePt t="250" x="9825038" y="3198813"/>
          <p14:tracePt t="252" x="9798050" y="3198813"/>
          <p14:tracePt t="253" x="9740900" y="3187700"/>
          <p14:tracePt t="255" x="9718675" y="3181350"/>
          <p14:tracePt t="257" x="9678988" y="3181350"/>
          <p14:tracePt t="258" x="9667875" y="3181350"/>
          <p14:tracePt t="259" x="9623425" y="3176588"/>
          <p14:tracePt t="261" x="9583738" y="3170238"/>
          <p14:tracePt t="262" x="9566275" y="3165475"/>
          <p14:tracePt t="264" x="9528175" y="3159125"/>
          <p14:tracePt t="266" x="9493250" y="3152775"/>
          <p14:tracePt t="267" x="9477375" y="3152775"/>
          <p14:tracePt t="269" x="9444038" y="3152775"/>
          <p14:tracePt t="271" x="9409113" y="3148013"/>
          <p14:tracePt t="272" x="9375775" y="3141663"/>
          <p14:tracePt t="274" x="9358313" y="3136900"/>
          <p14:tracePt t="276" x="9309100" y="3130550"/>
          <p14:tracePt t="278" x="9280525" y="3130550"/>
          <p14:tracePt t="279" x="9269413" y="3130550"/>
          <p14:tracePt t="286" x="9156700" y="3114675"/>
          <p14:tracePt t="288" x="9150350" y="3114675"/>
          <p14:tracePt t="295" x="9088438" y="3103563"/>
          <p14:tracePt t="297" x="9061450" y="3103563"/>
          <p14:tracePt t="301" x="9028113" y="3097213"/>
          <p14:tracePt t="302" x="9015413" y="3092450"/>
          <p14:tracePt t="305" x="8993188" y="3092450"/>
          <p14:tracePt t="307" x="8982075" y="3092450"/>
          <p14:tracePt t="319" x="8926513" y="3086100"/>
          <p14:tracePt t="320" x="8915400" y="3086100"/>
          <p14:tracePt t="322" x="8909050" y="3086100"/>
          <p14:tracePt t="326" x="8897938" y="3086100"/>
          <p14:tracePt t="327" x="8893175" y="3086100"/>
          <p14:tracePt t="331" x="8886825" y="3086100"/>
          <p14:tracePt t="338" x="8875713" y="3086100"/>
          <p14:tracePt t="345" x="8869363" y="3086100"/>
          <p14:tracePt t="10835" x="8864600" y="3086100"/>
          <p14:tracePt t="10839" x="8847138" y="3086100"/>
          <p14:tracePt t="10842" x="8820150" y="3074988"/>
          <p14:tracePt t="10846" x="8802688" y="3068638"/>
          <p14:tracePt t="10848" x="8785225" y="3068638"/>
          <p14:tracePt t="10850" x="8769350" y="3057525"/>
          <p14:tracePt t="10852" x="8745538" y="3057525"/>
          <p14:tracePt t="10853" x="8734425" y="3052763"/>
          <p14:tracePt t="10856" x="8689975" y="3041650"/>
          <p14:tracePt t="10857" x="8667750" y="3041650"/>
          <p14:tracePt t="10859" x="8650288" y="3035300"/>
          <p14:tracePt t="10860" x="8616950" y="3030538"/>
          <p14:tracePt t="10861" x="8577263" y="3019425"/>
          <p14:tracePt t="10866" x="8504238" y="3006725"/>
          <p14:tracePt t="10867" x="8470900" y="3006725"/>
          <p14:tracePt t="10874" x="8285163" y="2973388"/>
          <p14:tracePt t="10878" x="8207375" y="2951163"/>
          <p14:tracePt t="10881" x="8061325" y="2900363"/>
          <p14:tracePt t="10883" x="8043863" y="2895600"/>
          <p14:tracePt t="10887" x="7970838" y="2860675"/>
          <p14:tracePt t="10888" x="7897813" y="2827338"/>
          <p14:tracePt t="10890" x="7864475" y="2809875"/>
          <p14:tracePt t="10892" x="7824788" y="2787650"/>
          <p14:tracePt t="10897" x="7705725" y="2725738"/>
          <p14:tracePt t="10898" x="7689850" y="2720975"/>
          <p14:tracePt t="10901" x="7643813" y="2692400"/>
          <p14:tracePt t="10903" x="7559675" y="2647950"/>
          <p14:tracePt t="10906" x="7481888" y="2601913"/>
          <p14:tracePt t="10908" x="7459663" y="2590800"/>
          <p14:tracePt t="10910" x="7402513" y="2568575"/>
          <p14:tracePt t="10911" x="7386638" y="2563813"/>
          <p14:tracePt t="10913" x="7346950" y="2546350"/>
          <p14:tracePt t="10915" x="7324725" y="2535238"/>
          <p14:tracePt t="10916" x="7273925" y="2524125"/>
          <p14:tracePt t="10918" x="7227888" y="2517775"/>
          <p14:tracePt t="10920" x="7189788" y="2513013"/>
          <p14:tracePt t="10921" x="7172325" y="2513013"/>
          <p14:tracePt t="10923" x="7127875" y="2506663"/>
          <p14:tracePt t="10924" x="7077075" y="2506663"/>
          <p14:tracePt t="10926" x="7048500" y="2506663"/>
          <p14:tracePt t="10930" x="6953250" y="2517775"/>
          <p14:tracePt t="10931" x="6884988" y="2541588"/>
          <p14:tracePt t="10933" x="6873875" y="2541588"/>
          <p14:tracePt t="10936" x="6796088" y="2563813"/>
          <p14:tracePt t="10937" x="6705600" y="2590800"/>
          <p14:tracePt t="10939" x="6643688" y="2619375"/>
          <p14:tracePt t="10941" x="6627813" y="2625725"/>
          <p14:tracePt t="10946" x="6442075" y="2703513"/>
          <p14:tracePt t="10947" x="6402388" y="2720975"/>
          <p14:tracePt t="10953" x="6172200" y="2838450"/>
          <p14:tracePt t="10955" x="6138863" y="2849563"/>
          <p14:tracePt t="10964" x="5873750" y="3035300"/>
          <p14:tracePt t="10965" x="5811838" y="3097213"/>
          <p14:tracePt t="10968" x="5778500" y="3125788"/>
          <p14:tracePt t="10970" x="5745163" y="3152775"/>
          <p14:tracePt t="10972" x="5683250" y="3227388"/>
          <p14:tracePt t="10974" x="5626100" y="3294063"/>
          <p14:tracePt t="10976" x="5592763" y="3333750"/>
          <p14:tracePt t="10978" x="5541963" y="3400425"/>
          <p14:tracePt t="10980" x="5514975" y="3440113"/>
          <p14:tracePt t="10981" x="5457825" y="3513138"/>
          <p14:tracePt t="10983" x="5435600" y="3541713"/>
          <p14:tracePt t="10984" x="5407025" y="3581400"/>
          <p14:tracePt t="10987" x="5384800" y="3619500"/>
          <p14:tracePt t="10989" x="5329238" y="3698875"/>
          <p14:tracePt t="10990" x="5311775" y="3727450"/>
          <p14:tracePt t="10992" x="5283200" y="3765550"/>
          <p14:tracePt t="10993" x="5245100" y="3827463"/>
          <p14:tracePt t="10995" x="5227638" y="3838575"/>
          <p14:tracePt t="11001" x="5121275" y="3979863"/>
          <p14:tracePt t="11003" x="5103813" y="4002088"/>
          <p14:tracePt t="11008" x="5024438" y="4086225"/>
          <p14:tracePt t="11010" x="4979988" y="4125913"/>
          <p14:tracePt t="11011" x="4964113" y="4148138"/>
          <p14:tracePt t="11013" x="4918075" y="4181475"/>
          <p14:tracePt t="11014" x="4913313" y="4187825"/>
          <p14:tracePt t="11015" x="4867275" y="4227513"/>
          <p14:tracePt t="11018" x="4856163" y="4232275"/>
          <p14:tracePt t="11020" x="4805363" y="4271963"/>
          <p14:tracePt t="11023" x="4760913" y="4305300"/>
          <p14:tracePt t="11027" x="4738688" y="4322763"/>
          <p14:tracePt t="11030" x="4614863" y="4395788"/>
          <p14:tracePt t="11032" x="4614863" y="4402138"/>
          <p14:tracePt t="11034" x="4552950" y="4435475"/>
          <p14:tracePt t="11036" x="4530725" y="4451350"/>
          <p14:tracePt t="11037" x="4513263" y="4457700"/>
          <p14:tracePt t="11039" x="4486275" y="4475163"/>
          <p14:tracePt t="11043" x="4418013" y="4513263"/>
          <p14:tracePt t="11045" x="4395788" y="4524375"/>
          <p14:tracePt t="11050" x="4316413" y="4570413"/>
          <p14:tracePt t="11051" x="4305300" y="4575175"/>
          <p14:tracePt t="11053" x="4289425" y="4586288"/>
          <p14:tracePt t="11054" x="4243388" y="4610100"/>
          <p14:tracePt t="11056" x="4216400" y="4632325"/>
          <p14:tracePt t="11058" x="4187825" y="4648200"/>
          <p14:tracePt t="11061" x="4170363" y="4659313"/>
          <p14:tracePt t="11062" x="4137025" y="4676775"/>
          <p14:tracePt t="11064" x="4114800" y="4687888"/>
          <p14:tracePt t="11066" x="4103688" y="4694238"/>
          <p14:tracePt t="11071" x="4052888" y="4721225"/>
          <p14:tracePt t="11073" x="4030663" y="4733925"/>
          <p14:tracePt t="11077" x="3962400" y="4760913"/>
          <p14:tracePt t="11079" x="3957638" y="4767263"/>
          <p14:tracePt t="11081" x="3946525" y="4772025"/>
          <p14:tracePt t="11082" x="3917950" y="4783138"/>
          <p14:tracePt t="11083" x="3889375" y="4789488"/>
          <p14:tracePt t="11085" x="3862388" y="4800600"/>
          <p14:tracePt t="11089" x="3800475" y="4822825"/>
          <p14:tracePt t="11092" x="3714750" y="4845050"/>
          <p14:tracePt t="11093" x="3698875" y="4856163"/>
          <p14:tracePt t="11095" x="3681413" y="4856163"/>
          <p14:tracePt t="11098" x="3568700" y="4884738"/>
          <p14:tracePt t="11099" x="3524250" y="4895850"/>
          <p14:tracePt t="11101" x="3473450" y="4906963"/>
          <p14:tracePt t="11103" x="3417888" y="4918075"/>
          <p14:tracePt t="11104" x="3355975" y="4929188"/>
          <p14:tracePt t="11106" x="3338513" y="4929188"/>
          <p14:tracePt t="11108" x="3249613" y="4953000"/>
          <p14:tracePt t="11112" x="3086100" y="4979988"/>
          <p14:tracePt t="11113" x="3028950" y="4986338"/>
          <p14:tracePt t="11115" x="2973388" y="4991100"/>
          <p14:tracePt t="11120" x="2805113" y="5014913"/>
          <p14:tracePt t="11122" x="2703513" y="5026025"/>
          <p14:tracePt t="11124" x="2601913" y="5037138"/>
          <p14:tracePt t="11126" x="2552700" y="5037138"/>
          <p14:tracePt t="11127" x="2513013" y="5041900"/>
          <p14:tracePt t="11128" x="2444750" y="5041900"/>
          <p14:tracePt t="11130" x="2400300" y="5041900"/>
          <p14:tracePt t="11131" x="2355850" y="5041900"/>
          <p14:tracePt t="11132" x="2270125" y="5041900"/>
          <p14:tracePt t="11133" x="2243138" y="5041900"/>
          <p14:tracePt t="11135" x="2225675" y="5041900"/>
          <p14:tracePt t="11139" x="2057400" y="5030788"/>
          <p14:tracePt t="11141" x="2028825" y="5026025"/>
          <p14:tracePt t="11146" x="1900238" y="4991100"/>
          <p14:tracePt t="11147" x="1871663" y="4979988"/>
          <p14:tracePt t="11149" x="1849438" y="4964113"/>
          <p14:tracePt t="11154" x="1736725" y="4918075"/>
          <p14:tracePt t="11155" x="1685925" y="4884738"/>
          <p14:tracePt t="11161" x="1601788" y="4833938"/>
          <p14:tracePt t="11163" x="1568450" y="4811713"/>
          <p14:tracePt t="11172" x="1427163" y="4705350"/>
          <p14:tracePt t="11174" x="1404938" y="4683125"/>
          <p14:tracePt t="11176" x="1365250" y="4654550"/>
          <p14:tracePt t="11181" x="1331913" y="4614863"/>
          <p14:tracePt t="11182" x="1303338" y="4598988"/>
          <p14:tracePt t="11184" x="1298575" y="4592638"/>
          <p14:tracePt t="11185" x="1276350" y="4570413"/>
          <p14:tracePt t="11187" x="1258888" y="4552950"/>
          <p14:tracePt t="11189" x="1243013" y="4537075"/>
          <p14:tracePt t="11190" x="1230313" y="4524375"/>
          <p14:tracePt t="11193" x="1203325" y="4497388"/>
          <p14:tracePt t="11194" x="1185863" y="4479925"/>
          <p14:tracePt t="11196" x="1185863" y="4475163"/>
          <p14:tracePt t="11198" x="1168400" y="4464050"/>
          <p14:tracePt t="11200" x="1152525" y="4446588"/>
          <p14:tracePt t="11201" x="1146175" y="4429125"/>
          <p14:tracePt t="11203" x="1135063" y="4429125"/>
          <p14:tracePt t="11208" x="1108075" y="4384675"/>
          <p14:tracePt t="11209" x="1090613" y="4373563"/>
          <p14:tracePt t="11211" x="1090613" y="4362450"/>
          <p14:tracePt t="11215" x="1073150" y="4344988"/>
          <p14:tracePt t="11220" x="1062038" y="4329113"/>
          <p14:tracePt t="11222" x="1057275" y="4316413"/>
          <p14:tracePt t="11224" x="1050925" y="4311650"/>
          <p14:tracePt t="11225" x="1046163" y="4300538"/>
          <p14:tracePt t="11227" x="1039813" y="4300538"/>
          <p14:tracePt t="11228" x="1039813" y="4294188"/>
          <p14:tracePt t="11232" x="1035050" y="4283075"/>
          <p14:tracePt t="11236" x="1035050" y="4278313"/>
          <p14:tracePt t="11241" x="1028700" y="4271963"/>
          <p14:tracePt t="11260" x="1028700" y="4267200"/>
          <p14:tracePt t="11268" x="1028700" y="4260850"/>
          <p14:tracePt t="11292" x="1039813" y="4256088"/>
          <p14:tracePt t="11300" x="1050925" y="4249738"/>
          <p14:tracePt t="11305" x="1057275" y="4243388"/>
          <p14:tracePt t="11307" x="1062038" y="4238625"/>
          <p14:tracePt t="11313" x="1068388" y="4238625"/>
          <p14:tracePt t="11314" x="1073150" y="4238625"/>
          <p14:tracePt t="11316" x="1073150" y="4232275"/>
          <p14:tracePt t="11319" x="1079500" y="4227513"/>
          <p14:tracePt t="11321" x="1084263" y="4227513"/>
          <p14:tracePt t="11325" x="1090613" y="4221163"/>
          <p14:tracePt t="11331" x="1095375" y="4216400"/>
          <p14:tracePt t="11332" x="1101725" y="4216400"/>
          <p14:tracePt t="11338" x="1108075" y="4210050"/>
          <p14:tracePt t="11340" x="1112838" y="4205288"/>
          <p14:tracePt t="11346" x="1119188" y="4198938"/>
          <p14:tracePt t="11352" x="1123950" y="4194175"/>
          <p14:tracePt t="11360" x="1130300" y="4187825"/>
          <p14:tracePt t="11368" x="1130300" y="4181475"/>
          <p14:tracePt t="11369" x="1135063" y="4181475"/>
          <p14:tracePt t="11376" x="1135063" y="4176713"/>
          <p14:tracePt t="11381" x="1141413" y="4170363"/>
          <p14:tracePt t="11387" x="1146175" y="4170363"/>
          <p14:tracePt t="11609" x="1163638" y="4170363"/>
          <p14:tracePt t="11620" x="1208088" y="4176713"/>
          <p14:tracePt t="11626" x="1230313" y="4187825"/>
          <p14:tracePt t="11632" x="1247775" y="4198938"/>
          <p14:tracePt t="11635" x="1254125" y="4205288"/>
          <p14:tracePt t="11640" x="1265238" y="4221163"/>
          <p14:tracePt t="11650" x="1281113" y="4271963"/>
          <p14:tracePt t="11653" x="1281113" y="4289425"/>
          <p14:tracePt t="11661" x="1281113" y="4329113"/>
          <p14:tracePt t="11662" x="1281113" y="4340225"/>
          <p14:tracePt t="11666" x="1281113" y="4356100"/>
          <p14:tracePt t="11671" x="1281113" y="4373563"/>
          <p14:tracePt t="11673" x="1276350" y="4384675"/>
          <p14:tracePt t="11679" x="1276350" y="4395788"/>
          <p14:tracePt t="11681" x="1265238" y="4413250"/>
          <p14:tracePt t="11682" x="1265238" y="4418013"/>
          <p14:tracePt t="11687" x="1258888" y="4424363"/>
          <p14:tracePt t="11688" x="1254125" y="4429125"/>
          <p14:tracePt t="11689" x="1254125" y="4435475"/>
          <p14:tracePt t="11691" x="1247775" y="4435475"/>
          <p14:tracePt t="11694" x="1243013" y="4440238"/>
          <p14:tracePt t="11695" x="1236663" y="4440238"/>
          <p14:tracePt t="11699" x="1230313" y="4446588"/>
          <p14:tracePt t="11701" x="1225550" y="4446588"/>
          <p14:tracePt t="11702" x="1219200" y="4451350"/>
          <p14:tracePt t="11706" x="1214438" y="4451350"/>
          <p14:tracePt t="11713" x="1192213" y="4464050"/>
          <p14:tracePt t="11715" x="1181100" y="4468813"/>
          <p14:tracePt t="11719" x="1168400" y="4475163"/>
          <p14:tracePt t="11720" x="1157288" y="4479925"/>
          <p14:tracePt t="11722" x="1152525" y="4479925"/>
          <p14:tracePt t="11725" x="1135063" y="4486275"/>
          <p14:tracePt t="11729" x="1095375" y="4497388"/>
          <p14:tracePt t="11730" x="1084263" y="4497388"/>
          <p14:tracePt t="11732" x="1073150" y="4502150"/>
          <p14:tracePt t="11736" x="1068388" y="4502150"/>
          <p14:tracePt t="11737" x="1057275" y="4502150"/>
          <p14:tracePt t="11741" x="1039813" y="4502150"/>
          <p14:tracePt t="11742" x="1035050" y="4502150"/>
          <p14:tracePt t="11743" x="1022350" y="4502150"/>
          <p14:tracePt t="11744" x="1011238" y="4502150"/>
          <p14:tracePt t="11749" x="995363" y="4502150"/>
          <p14:tracePt t="11751" x="984250" y="4502150"/>
          <p14:tracePt t="11752" x="973138" y="4502150"/>
          <p14:tracePt t="11754" x="966788" y="4502150"/>
          <p14:tracePt t="11757" x="955675" y="4502150"/>
          <p14:tracePt t="11762" x="938213" y="4502150"/>
          <p14:tracePt t="11764" x="922338" y="4497388"/>
          <p14:tracePt t="11769" x="904875" y="4491038"/>
          <p14:tracePt t="11770" x="900113" y="4486275"/>
          <p14:tracePt t="11771" x="900113" y="4479925"/>
          <p14:tracePt t="11776" x="887413" y="4475163"/>
          <p14:tracePt t="11777" x="882650" y="4468813"/>
          <p14:tracePt t="11779" x="876300" y="4464050"/>
          <p14:tracePt t="11780" x="876300" y="4457700"/>
          <p14:tracePt t="11790" x="865188" y="4429125"/>
          <p14:tracePt t="11791" x="865188" y="4424363"/>
          <p14:tracePt t="11793" x="865188" y="4418013"/>
          <p14:tracePt t="11797" x="865188" y="4406900"/>
          <p14:tracePt t="11799" x="865188" y="4395788"/>
          <p14:tracePt t="11800" x="865188" y="4391025"/>
          <p14:tracePt t="11804" x="865188" y="4373563"/>
          <p14:tracePt t="11805" x="865188" y="4362450"/>
          <p14:tracePt t="11812" x="871538" y="4333875"/>
          <p14:tracePt t="11814" x="876300" y="4322763"/>
          <p14:tracePt t="11815" x="882650" y="4311650"/>
          <p14:tracePt t="11819" x="893763" y="4300538"/>
          <p14:tracePt t="11821" x="893763" y="4294188"/>
          <p14:tracePt t="11832" x="933450" y="4260850"/>
          <p14:tracePt t="11833" x="938213" y="4260850"/>
          <p14:tracePt t="11847" x="977900" y="4256088"/>
          <p14:tracePt t="11849" x="989013" y="4256088"/>
          <p14:tracePt t="11852" x="995363" y="4256088"/>
          <p14:tracePt t="11855" x="1011238" y="4256088"/>
          <p14:tracePt t="11857" x="1022350" y="4256088"/>
          <p14:tracePt t="11861" x="1039813" y="4256088"/>
          <p14:tracePt t="11862" x="1050925" y="4256088"/>
          <p14:tracePt t="11863" x="1057275" y="4256088"/>
          <p14:tracePt t="11867" x="1068388" y="4256088"/>
          <p14:tracePt t="11868" x="1084263" y="4256088"/>
          <p14:tracePt t="11873" x="1108075" y="4256088"/>
          <p14:tracePt t="11875" x="1108075" y="4260850"/>
          <p14:tracePt t="11876" x="1119188" y="4260850"/>
          <p14:tracePt t="11880" x="1135063" y="4260850"/>
          <p14:tracePt t="11881" x="1146175" y="4267200"/>
          <p14:tracePt t="11888" x="1185863" y="4271963"/>
          <p14:tracePt t="11889" x="1196975" y="4278313"/>
          <p14:tracePt t="11893" x="1219200" y="4283075"/>
          <p14:tracePt t="11896" x="1230313" y="4289425"/>
          <p14:tracePt t="11898" x="1243013" y="4289425"/>
          <p14:tracePt t="11899" x="1247775" y="4289425"/>
          <p14:tracePt t="11901" x="1258888" y="4294188"/>
          <p14:tracePt t="11904" x="1270000" y="4300538"/>
          <p14:tracePt t="11905" x="1281113" y="4300538"/>
          <p14:tracePt t="11909" x="1303338" y="4311650"/>
          <p14:tracePt t="11915" x="1331913" y="4316413"/>
          <p14:tracePt t="11917" x="1343025" y="4316413"/>
          <p14:tracePt t="11920" x="1349375" y="4322763"/>
          <p14:tracePt t="11924" x="1365250" y="4322763"/>
          <p14:tracePt t="11928" x="1382713" y="4333875"/>
          <p14:tracePt t="11936" x="1389063" y="4333875"/>
          <p14:tracePt t="11938" x="1393825" y="4340225"/>
          <p14:tracePt t="11951" x="1400175" y="4340225"/>
          <p14:tracePt t="12672" x="1411288" y="4344988"/>
          <p14:tracePt t="12682" x="1433513" y="4362450"/>
          <p14:tracePt t="12687" x="1444625" y="4373563"/>
          <p14:tracePt t="12690" x="1455738" y="4378325"/>
          <p14:tracePt t="12695" x="1473200" y="4395788"/>
          <p14:tracePt t="12696" x="1477963" y="4402138"/>
          <p14:tracePt t="12701" x="1489075" y="4406900"/>
          <p14:tracePt t="12702" x="1495425" y="4413250"/>
          <p14:tracePt t="12706" x="1500188" y="4424363"/>
          <p14:tracePt t="12707" x="1506538" y="4424363"/>
          <p14:tracePt t="12709" x="1511300" y="4429125"/>
          <p14:tracePt t="12713" x="1517650" y="4429125"/>
          <p14:tracePt t="12715" x="1517650" y="4435475"/>
          <p14:tracePt t="12727" x="1535113" y="4457700"/>
          <p14:tracePt t="12735" x="1535113" y="4468813"/>
          <p14:tracePt t="12737" x="1539875" y="4475163"/>
          <p14:tracePt t="12742" x="1546225" y="4479925"/>
          <p14:tracePt t="12749" x="1546225" y="4486275"/>
          <p14:tracePt t="12756" x="1546225" y="4491038"/>
          <p14:tracePt t="12771" x="1546225" y="4513263"/>
          <p14:tracePt t="12777" x="1546225" y="4519613"/>
          <p14:tracePt t="12780" x="1539875" y="4524375"/>
          <p14:tracePt t="12782" x="1539875" y="4530725"/>
          <p14:tracePt t="12786" x="1539875" y="4537075"/>
          <p14:tracePt t="12789" x="1535113" y="4541838"/>
          <p14:tracePt t="12791" x="1528763" y="4548188"/>
          <p14:tracePt t="12792" x="1528763" y="4552950"/>
          <p14:tracePt t="12794" x="1524000" y="4552950"/>
          <p14:tracePt t="12797" x="1524000" y="4559300"/>
          <p14:tracePt t="12799" x="1517650" y="4564063"/>
          <p14:tracePt t="12800" x="1511300" y="4564063"/>
          <p14:tracePt t="12801" x="1506538" y="4570413"/>
          <p14:tracePt t="12805" x="1500188" y="4575175"/>
          <p14:tracePt t="12811" x="1495425" y="4581525"/>
          <p14:tracePt t="12812" x="1489075" y="4581525"/>
          <p14:tracePt t="12817" x="1489075" y="4586288"/>
          <p14:tracePt t="12819" x="1484313" y="4586288"/>
          <p14:tracePt t="12967" x="1484313" y="4581525"/>
          <p14:tracePt t="12978" x="1489075" y="4581525"/>
          <p14:tracePt t="12985" x="1489075" y="4575175"/>
          <p14:tracePt t="13005" x="1495425" y="4575175"/>
          <p14:tracePt t="13027" x="1500188" y="4575175"/>
          <p14:tracePt t="13036" x="1517650" y="4575175"/>
          <p14:tracePt t="13041" x="1528763" y="4586288"/>
          <p14:tracePt t="13042" x="1535113" y="4586288"/>
          <p14:tracePt t="13047" x="1550988" y="4592638"/>
          <p14:tracePt t="13049" x="1557338" y="4592638"/>
          <p14:tracePt t="13051" x="1562100" y="4592638"/>
          <p14:tracePt t="13057" x="1579563" y="4598988"/>
          <p14:tracePt t="13060" x="1585913" y="4598988"/>
          <p14:tracePt t="13068" x="1612900" y="4603750"/>
          <p14:tracePt t="13074" x="1624013" y="4610100"/>
          <p14:tracePt t="13076" x="1630363" y="4610100"/>
          <p14:tracePt t="13089" x="1652588" y="4614863"/>
          <p14:tracePt t="13096" x="1658938" y="4614863"/>
          <p14:tracePt t="13113" x="1674813" y="4621213"/>
          <p14:tracePt t="13125" x="1681163" y="4621213"/>
          <p14:tracePt t="13146" x="1685925" y="4621213"/>
          <p14:tracePt t="13170" x="1692275" y="4621213"/>
          <p14:tracePt t="13176" x="1697038" y="4621213"/>
          <p14:tracePt t="13201" x="1703388" y="4614863"/>
          <p14:tracePt t="13212" x="1703388" y="4610100"/>
          <p14:tracePt t="13216" x="1703388" y="4603750"/>
          <p14:tracePt t="13221" x="1708150" y="4598988"/>
          <p14:tracePt t="13224" x="1708150" y="4592638"/>
          <p14:tracePt t="13229" x="1708150" y="4581525"/>
          <p14:tracePt t="13231" x="1714500" y="4581525"/>
          <p14:tracePt t="13234" x="1714500" y="4575175"/>
          <p14:tracePt t="13235" x="1714500" y="4570413"/>
          <p14:tracePt t="13238" x="1714500" y="4564063"/>
          <p14:tracePt t="13241" x="1714500" y="4559300"/>
          <p14:tracePt t="13242" x="1714500" y="4552950"/>
          <p14:tracePt t="13248" x="1719263" y="4548188"/>
          <p14:tracePt t="13250" x="1719263" y="4537075"/>
          <p14:tracePt t="13251" x="1719263" y="4530725"/>
          <p14:tracePt t="13255" x="1725613" y="4530725"/>
          <p14:tracePt t="13257" x="1725613" y="4524375"/>
          <p14:tracePt t="13262" x="1725613" y="4519613"/>
          <p14:tracePt t="13269" x="1725613" y="4502150"/>
          <p14:tracePt t="13276" x="1731963" y="4491038"/>
          <p14:tracePt t="13280" x="1731963" y="4486275"/>
          <p14:tracePt t="13283" x="1736725" y="4479925"/>
          <p14:tracePt t="13285" x="1736725" y="4475163"/>
          <p14:tracePt t="13289" x="1743075" y="4475163"/>
          <p14:tracePt t="13290" x="1747838" y="4468813"/>
          <p14:tracePt t="13292" x="1747838" y="4464050"/>
          <p14:tracePt t="13297" x="1747838" y="4457700"/>
          <p14:tracePt t="13298" x="1754188" y="4457700"/>
          <p14:tracePt t="13313" x="1770063" y="4435475"/>
          <p14:tracePt t="13318" x="1770063" y="4429125"/>
          <p14:tracePt t="13321" x="1776413" y="4429125"/>
          <p14:tracePt t="13328" x="1776413" y="4424363"/>
          <p14:tracePt t="13331" x="1781175" y="4418013"/>
          <p14:tracePt t="13336" x="1787525" y="4418013"/>
          <p14:tracePt t="13338" x="1793875" y="4418013"/>
          <p14:tracePt t="13344" x="1798638" y="4418013"/>
          <p14:tracePt t="13349" x="1804988" y="4418013"/>
          <p14:tracePt t="13353" x="1816100" y="4418013"/>
          <p14:tracePt t="13360" x="1827213" y="4418013"/>
          <p14:tracePt t="13366" x="1843088" y="4418013"/>
          <p14:tracePt t="13368" x="1849438" y="4418013"/>
          <p14:tracePt t="13374" x="1866900" y="4418013"/>
          <p14:tracePt t="13380" x="1882775" y="4424363"/>
          <p14:tracePt t="13382" x="1889125" y="4424363"/>
          <p14:tracePt t="13384" x="1893888" y="4424363"/>
          <p14:tracePt t="13388" x="1900238" y="4429125"/>
          <p14:tracePt t="13394" x="1911350" y="4429125"/>
          <p14:tracePt t="13395" x="1922463" y="4429125"/>
          <p14:tracePt t="13401" x="1922463" y="4435475"/>
          <p14:tracePt t="13402" x="1927225" y="4435475"/>
          <p14:tracePt t="13407" x="1933575" y="4435475"/>
          <p14:tracePt t="13409" x="1939925" y="4435475"/>
          <p14:tracePt t="13415" x="1944688" y="4435475"/>
          <p14:tracePt t="13422" x="1944688" y="4440238"/>
          <p14:tracePt t="13431" x="1951038" y="4440238"/>
          <p14:tracePt t="13439" x="1951038" y="4446588"/>
          <p14:tracePt t="13453" x="1951038" y="4451350"/>
          <p14:tracePt t="13460" x="1951038" y="4457700"/>
          <p14:tracePt t="13468" x="1951038" y="4464050"/>
          <p14:tracePt t="13471" x="1951038" y="4468813"/>
          <p14:tracePt t="13477" x="1951038" y="4475163"/>
          <p14:tracePt t="13479" x="1944688" y="4475163"/>
          <p14:tracePt t="13490" x="1944688" y="4479925"/>
          <p14:tracePt t="13616" x="1944688" y="4468813"/>
          <p14:tracePt t="13629" x="1944688" y="4440238"/>
          <p14:tracePt t="13633" x="1944688" y="4435475"/>
          <p14:tracePt t="13640" x="1951038" y="4418013"/>
          <p14:tracePt t="13645" x="1955800" y="4413250"/>
          <p14:tracePt t="13647" x="1955800" y="4406900"/>
          <p14:tracePt t="13652" x="1962150" y="4406900"/>
          <p14:tracePt t="13655" x="1962150" y="4402138"/>
          <p14:tracePt t="13659" x="1966913" y="4395788"/>
          <p14:tracePt t="13830" x="2097088" y="4502150"/>
          <p14:tracePt t="13910" x="2097088" y="4497388"/>
          <p14:tracePt t="13916" x="2101850" y="4486275"/>
          <p14:tracePt t="13923" x="2108200" y="4479925"/>
          <p14:tracePt t="13924" x="2108200" y="4475163"/>
          <p14:tracePt t="13929" x="2108200" y="4468813"/>
          <p14:tracePt t="13931" x="2108200" y="4464050"/>
          <p14:tracePt t="13933" x="2112963" y="4457700"/>
          <p14:tracePt t="13941" x="2119313" y="4451350"/>
          <p14:tracePt t="13943" x="2124075" y="4451350"/>
          <p14:tracePt t="13945" x="2124075" y="4446588"/>
          <p14:tracePt t="13950" x="2130425" y="4440238"/>
          <p14:tracePt t="13959" x="2141538" y="4435475"/>
          <p14:tracePt t="13964" x="2147888" y="4435475"/>
          <p14:tracePt t="13971" x="2152650" y="4429125"/>
          <p14:tracePt t="13979" x="2159000" y="4429125"/>
          <p14:tracePt t="13981" x="2163763" y="4429125"/>
          <p14:tracePt t="13987" x="2170113" y="4429125"/>
          <p14:tracePt t="13995" x="2174875" y="4429125"/>
          <p14:tracePt t="14000" x="2181225" y="4429125"/>
          <p14:tracePt t="14005" x="2185988" y="4429125"/>
          <p14:tracePt t="14008" x="2192338" y="4429125"/>
          <p14:tracePt t="14011" x="2197100" y="4429125"/>
          <p14:tracePt t="14016" x="2203450" y="4429125"/>
          <p14:tracePt t="14019" x="2214563" y="4429125"/>
          <p14:tracePt t="14022" x="2220913" y="4435475"/>
          <p14:tracePt t="14026" x="2225675" y="4435475"/>
          <p14:tracePt t="14027" x="2232025" y="4440238"/>
          <p14:tracePt t="14033" x="2243138" y="4446588"/>
          <p14:tracePt t="14034" x="2247900" y="4451350"/>
          <p14:tracePt t="14039" x="2254250" y="4451350"/>
          <p14:tracePt t="14041" x="2259013" y="4457700"/>
          <p14:tracePt t="14047" x="2270125" y="4468813"/>
          <p14:tracePt t="14055" x="2282825" y="4475163"/>
          <p14:tracePt t="14061" x="2287588" y="4479925"/>
          <p14:tracePt t="14067" x="2293938" y="4479925"/>
          <p14:tracePt t="14158" x="2287588" y="4479925"/>
          <p14:tracePt t="14161" x="2282825" y="4475163"/>
          <p14:tracePt t="14324" x="2197100" y="4344988"/>
          <p14:tracePt t="14466" x="2197100" y="4340225"/>
          <p14:tracePt t="14477" x="2203450" y="4333875"/>
          <p14:tracePt t="14570" x="2209800" y="4329113"/>
          <p14:tracePt t="14574" x="2214563" y="4329113"/>
          <p14:tracePt t="14588" x="2220913" y="4329113"/>
          <p14:tracePt t="18516" x="2225675" y="4329113"/>
          <p14:tracePt t="18522" x="2232025" y="4329113"/>
          <p14:tracePt t="18554" x="2287588" y="4316413"/>
          <p14:tracePt t="18557" x="2293938" y="4316413"/>
          <p14:tracePt t="18563" x="2298700" y="4316413"/>
          <p14:tracePt t="18567" x="2309813" y="4316413"/>
          <p14:tracePt t="18577" x="2316163" y="4311650"/>
          <p14:tracePt t="18589" x="2327275" y="4311650"/>
          <p14:tracePt t="18596" x="2332038" y="4311650"/>
          <p14:tracePt t="19084" x="2349500" y="4311650"/>
          <p14:tracePt t="19097" x="2389188" y="4305300"/>
          <p14:tracePt t="19102" x="2417763" y="4305300"/>
          <p14:tracePt t="19105" x="2433638" y="4300538"/>
          <p14:tracePt t="19110" x="2455863" y="4300538"/>
          <p14:tracePt t="19112" x="2466975" y="4300538"/>
          <p14:tracePt t="19116" x="2484438" y="4300538"/>
          <p14:tracePt t="19117" x="2490788" y="4300538"/>
          <p14:tracePt t="19119" x="2495550" y="4300538"/>
          <p14:tracePt t="19211" x="4648200" y="4497388"/>
          <p14:tracePt t="19214" x="4789488" y="4513263"/>
          <p14:tracePt t="19218" x="4979988" y="4537075"/>
          <p14:tracePt t="19221" x="5121275" y="4552950"/>
          <p14:tracePt t="19222" x="5199063" y="4559300"/>
          <p14:tracePt t="19224" x="5210175" y="4564063"/>
          <p14:tracePt t="19225" x="5294313" y="4570413"/>
          <p14:tracePt t="19229" x="5486400" y="4598988"/>
          <p14:tracePt t="19231" x="5530850" y="4603750"/>
          <p14:tracePt t="19232" x="5588000" y="4610100"/>
          <p14:tracePt t="19234" x="5722938" y="4625975"/>
          <p14:tracePt t="19236" x="5767388" y="4632325"/>
          <p14:tracePt t="19237" x="5868988" y="4648200"/>
          <p14:tracePt t="19239" x="5964238" y="4659313"/>
          <p14:tracePt t="19243" x="6154738" y="4687888"/>
          <p14:tracePt t="19244" x="6267450" y="4705350"/>
          <p14:tracePt t="19245" x="6311900" y="4716463"/>
          <p14:tracePt t="19248" x="6424613" y="4727575"/>
          <p14:tracePt t="19251" x="6554788" y="4749800"/>
          <p14:tracePt t="19252" x="6650038" y="4767263"/>
          <p14:tracePt t="19256" x="6873875" y="4806950"/>
          <p14:tracePt t="19257" x="6924675" y="4811713"/>
          <p14:tracePt t="19258" x="7019925" y="4829175"/>
          <p14:tracePt t="19260" x="7065963" y="4833938"/>
          <p14:tracePt t="19266" x="7424738" y="4895850"/>
          <p14:tracePt t="19268" x="7497763" y="4913313"/>
          <p14:tracePt t="19272" x="7791450" y="4964113"/>
          <p14:tracePt t="19273" x="7807325" y="4964113"/>
          <p14:tracePt t="19276" x="8015288" y="5002213"/>
          <p14:tracePt t="19278" x="8105775" y="5019675"/>
          <p14:tracePt t="19292" x="9218613" y="5205413"/>
          <p14:tracePt t="19295" x="9331325" y="5222875"/>
          <p14:tracePt t="19297" x="9426575" y="5238750"/>
          <p14:tracePt t="19298" x="9466263" y="5245100"/>
          <p14:tracePt t="19299" x="9561513" y="5260975"/>
          <p14:tracePt t="19301" x="9578975" y="5260975"/>
          <p14:tracePt t="19302" x="9601200" y="5267325"/>
          <p14:tracePt t="19304" x="9736138" y="5284788"/>
          <p14:tracePt t="19306" x="9791700" y="5289550"/>
          <p14:tracePt t="19307" x="9871075" y="5300663"/>
          <p14:tracePt t="19309" x="9886950" y="5307013"/>
          <p14:tracePt t="19313" x="10033000" y="5322888"/>
          <p14:tracePt t="19314" x="10039350" y="5322888"/>
          <p14:tracePt t="19315" x="10134600" y="5334000"/>
          <p14:tracePt t="19320" x="10236200" y="5345113"/>
          <p14:tracePt t="19321" x="10247313" y="5351463"/>
          <p14:tracePt t="19322" x="10320338" y="5357813"/>
          <p14:tracePt t="19328" x="10426700" y="5368925"/>
          <p14:tracePt t="19329" x="10444163" y="5373688"/>
          <p14:tracePt t="19331" x="10466388" y="5373688"/>
          <p14:tracePt t="19332" x="10545763" y="5384800"/>
          <p14:tracePt t="19334" x="10579100" y="5391150"/>
          <p14:tracePt t="19336" x="10601325" y="5391150"/>
          <p14:tracePt t="19338" x="10618788" y="5395913"/>
          <p14:tracePt t="19339" x="10668000" y="5402263"/>
          <p14:tracePt t="19341" x="10691813" y="5402263"/>
          <p14:tracePt t="19343" x="10707688" y="5407025"/>
          <p14:tracePt t="19347" x="10775950" y="5413375"/>
          <p14:tracePt t="19348" x="10787063" y="5419725"/>
          <p14:tracePt t="19349" x="10820400" y="5424488"/>
          <p14:tracePt t="19351" x="10831513" y="5424488"/>
          <p14:tracePt t="19352" x="10853738" y="5424488"/>
          <p14:tracePt t="19354" x="10864850" y="5424488"/>
          <p14:tracePt t="19355" x="10888663" y="5430838"/>
          <p14:tracePt t="19358" x="10893425" y="5430838"/>
          <p14:tracePt t="19360" x="10944225" y="5435600"/>
          <p14:tracePt t="19362" x="10948988" y="5435600"/>
          <p14:tracePt t="19363" x="10966450" y="5435600"/>
          <p14:tracePt t="19365" x="10977563" y="5435600"/>
          <p14:tracePt t="19367" x="10988675" y="5441950"/>
          <p14:tracePt t="19368" x="10999788" y="5441950"/>
          <p14:tracePt t="19370" x="11006138" y="5441950"/>
          <p14:tracePt t="19371" x="11010900" y="5441950"/>
          <p14:tracePt t="19374" x="11023600" y="5441950"/>
          <p14:tracePt t="19375" x="11034713" y="5441950"/>
          <p14:tracePt t="19380" x="11045825" y="5441950"/>
          <p14:tracePt t="19382" x="11056938" y="5441950"/>
          <p14:tracePt t="19387" x="11072813" y="5441950"/>
          <p14:tracePt t="19394" x="11079163" y="5441950"/>
          <p14:tracePt t="19435" x="11079163" y="5446713"/>
          <p14:tracePt t="19458" x="11079163" y="5453063"/>
          <p14:tracePt t="19467" x="11079163" y="5457825"/>
          <p14:tracePt t="19481" x="11079163" y="5464175"/>
          <p14:tracePt t="19488" x="11072813" y="5468938"/>
          <p14:tracePt t="19493" x="11068050" y="5468938"/>
          <p14:tracePt t="19501" x="11061700" y="5468938"/>
          <p14:tracePt t="19505" x="11061700" y="5475288"/>
          <p14:tracePt t="19507" x="11056938" y="5475288"/>
          <p14:tracePt t="19510" x="11050588" y="5475288"/>
          <p14:tracePt t="19515" x="11034713" y="5475288"/>
          <p14:tracePt t="19519" x="11028363" y="5480050"/>
          <p14:tracePt t="19520" x="11023600" y="5480050"/>
          <p14:tracePt t="19526" x="11006138" y="5480050"/>
          <p14:tracePt t="19530" x="10988675" y="5480050"/>
          <p14:tracePt t="19531" x="10983913" y="5480050"/>
          <p14:tracePt t="19535" x="10966450" y="5486400"/>
          <p14:tracePt t="19536" x="10955338" y="5486400"/>
          <p14:tracePt t="19538" x="10948988" y="5486400"/>
          <p14:tracePt t="19542" x="10926763" y="5486400"/>
          <p14:tracePt t="19544" x="10915650" y="5486400"/>
          <p14:tracePt t="19546" x="10910888" y="5486400"/>
          <p14:tracePt t="19549" x="10888663" y="5486400"/>
          <p14:tracePt t="19551" x="10875963" y="5486400"/>
          <p14:tracePt t="19553" x="10864850" y="5486400"/>
          <p14:tracePt t="19555" x="10853738" y="5486400"/>
          <p14:tracePt t="19557" x="10837863" y="5480050"/>
          <p14:tracePt t="19558" x="10831513" y="5480050"/>
          <p14:tracePt t="19561" x="10809288" y="5480050"/>
          <p14:tracePt t="19562" x="10798175" y="5468938"/>
          <p14:tracePt t="19564" x="10791825" y="5468938"/>
          <p14:tracePt t="19565" x="10775950" y="5468938"/>
          <p14:tracePt t="19569" x="10747375" y="5457825"/>
          <p14:tracePt t="19571" x="10741025" y="5457825"/>
          <p14:tracePt t="19572" x="10736263" y="5453063"/>
          <p14:tracePt t="19576" x="10707688" y="5441950"/>
          <p14:tracePt t="19577" x="10691813" y="5435600"/>
          <p14:tracePt t="19579" x="10685463" y="5430838"/>
          <p14:tracePt t="19582" x="10656888" y="5413375"/>
          <p14:tracePt t="19584" x="10645775" y="5407025"/>
          <p14:tracePt t="19589" x="10612438" y="5391150"/>
          <p14:tracePt t="19591" x="10590213" y="5373688"/>
          <p14:tracePt t="19593" x="10583863" y="5373688"/>
          <p14:tracePt t="19596" x="10561638" y="5357813"/>
          <p14:tracePt t="19598" x="10556875" y="5357813"/>
          <p14:tracePt t="19600" x="10539413" y="5345113"/>
          <p14:tracePt t="19601" x="10533063" y="5340350"/>
          <p14:tracePt t="19603" x="10517188" y="5334000"/>
          <p14:tracePt t="19604" x="10499725" y="5318125"/>
          <p14:tracePt t="19606" x="10494963" y="5318125"/>
          <p14:tracePt t="19610" x="10460038" y="5289550"/>
          <p14:tracePt t="19611" x="10444163" y="5284788"/>
          <p14:tracePt t="19613" x="10437813" y="5278438"/>
          <p14:tracePt t="19617" x="10415588" y="5256213"/>
          <p14:tracePt t="19618" x="10404475" y="5249863"/>
          <p14:tracePt t="19619" x="10393363" y="5238750"/>
          <p14:tracePt t="19625" x="10360025" y="5210175"/>
          <p14:tracePt t="19627" x="10348913" y="5194300"/>
          <p14:tracePt t="19628" x="10331450" y="5187950"/>
          <p14:tracePt t="19630" x="10331450" y="5183188"/>
          <p14:tracePt t="19632" x="10320338" y="5172075"/>
          <p14:tracePt t="19636" x="10298113" y="5149850"/>
          <p14:tracePt t="19639" x="10280650" y="5132388"/>
          <p14:tracePt t="19640" x="10275888" y="5126038"/>
          <p14:tracePt t="19641" x="10264775" y="5114925"/>
          <p14:tracePt t="19646" x="10252075" y="5099050"/>
          <p14:tracePt t="19647" x="10247313" y="5099050"/>
          <p14:tracePt t="19648" x="10247313" y="5087938"/>
          <p14:tracePt t="19650" x="10240963" y="5087938"/>
          <p14:tracePt t="19653" x="10229850" y="5070475"/>
          <p14:tracePt t="19658" x="10225088" y="5064125"/>
          <p14:tracePt t="19659" x="10218738" y="5053013"/>
          <p14:tracePt t="19665" x="10213975" y="5037138"/>
          <p14:tracePt t="19666" x="10213975" y="5030788"/>
          <p14:tracePt t="19672" x="10207625" y="5019675"/>
          <p14:tracePt t="19673" x="10207625" y="5014913"/>
          <p14:tracePt t="19674" x="10207625" y="5008563"/>
          <p14:tracePt t="19678" x="10207625" y="5002213"/>
          <p14:tracePt t="19686" x="10207625" y="4979988"/>
          <p14:tracePt t="19688" x="10207625" y="4975225"/>
          <p14:tracePt t="19692" x="10207625" y="4968875"/>
          <p14:tracePt t="19693" x="10207625" y="4964113"/>
          <p14:tracePt t="19699" x="10207625" y="4953000"/>
          <p14:tracePt t="19701" x="10207625" y="4946650"/>
          <p14:tracePt t="19706" x="10207625" y="4935538"/>
          <p14:tracePt t="19713" x="10213975" y="4924425"/>
          <p14:tracePt t="19733" x="10218738" y="4913313"/>
          <p14:tracePt t="19797" x="10213975" y="4913313"/>
          <p14:tracePt t="19803" x="10207625" y="4913313"/>
          <p14:tracePt t="19813" x="10196513" y="4918075"/>
          <p14:tracePt t="19819" x="10190163" y="4918075"/>
          <p14:tracePt t="19826" x="10185400" y="4918075"/>
          <p14:tracePt t="19828" x="10179050" y="4918075"/>
          <p14:tracePt t="19833" x="10174288" y="4918075"/>
          <p14:tracePt t="19839" x="10167938" y="4918075"/>
          <p14:tracePt t="19846" x="10163175" y="4918075"/>
          <p14:tracePt t="19848" x="10156825" y="4918075"/>
          <p14:tracePt t="19853" x="10152063" y="4918075"/>
          <p14:tracePt t="19860" x="10140950" y="4918075"/>
          <p14:tracePt t="19875" x="10123488" y="4913313"/>
          <p14:tracePt t="19877" x="10117138" y="4906963"/>
          <p14:tracePt t="19881" x="10112375" y="4906963"/>
          <p14:tracePt t="19882" x="10106025" y="4902200"/>
          <p14:tracePt t="19891" x="10090150" y="4891088"/>
          <p14:tracePt t="19893" x="10090150" y="4884738"/>
          <p14:tracePt t="19898" x="10079038" y="4873625"/>
          <p14:tracePt t="19911" x="10061575" y="4851400"/>
          <p14:tracePt t="19916" x="10055225" y="4840288"/>
          <p14:tracePt t="19917" x="10050463" y="4833938"/>
          <p14:tracePt t="19921" x="10044113" y="4833938"/>
          <p14:tracePt t="19923" x="10044113" y="4829175"/>
          <p14:tracePt t="19928" x="10044113" y="4822825"/>
          <p14:tracePt t="19929" x="10044113" y="4818063"/>
          <p14:tracePt t="19930" x="10039350" y="4818063"/>
          <p14:tracePt t="19936" x="10039350" y="4811713"/>
          <p14:tracePt t="20450" x="10044113" y="4811713"/>
          <p14:tracePt t="20454" x="10050463" y="4811713"/>
          <p14:tracePt t="20489" x="10067925" y="4806950"/>
          <p14:tracePt t="20734" x="10061575" y="4800600"/>
          <p14:tracePt t="20738" x="10044113" y="4800600"/>
          <p14:tracePt t="20742" x="10033000" y="4794250"/>
          <p14:tracePt t="20745" x="10021888" y="4789488"/>
          <p14:tracePt t="20747" x="10017125" y="4789488"/>
          <p14:tracePt t="20750" x="9999663" y="4783138"/>
          <p14:tracePt t="20754" x="9982200" y="4783138"/>
          <p14:tracePt t="20756" x="9971088" y="4778375"/>
          <p14:tracePt t="20758" x="9971088" y="4772025"/>
          <p14:tracePt t="20761" x="9948863" y="4767263"/>
          <p14:tracePt t="20762" x="9944100" y="4767263"/>
          <p14:tracePt t="20763" x="9932988" y="4767263"/>
          <p14:tracePt t="20765" x="9932988" y="4760913"/>
          <p14:tracePt t="20766" x="9915525" y="4756150"/>
          <p14:tracePt t="20768" x="9909175" y="4756150"/>
          <p14:tracePt t="20770" x="9904413" y="4749800"/>
          <p14:tracePt t="20771" x="9893300" y="4745038"/>
          <p14:tracePt t="20777" x="9864725" y="4733925"/>
          <p14:tracePt t="20779" x="9847263" y="4721225"/>
          <p14:tracePt t="20782" x="9836150" y="4716463"/>
          <p14:tracePt t="20785" x="9813925" y="4705350"/>
          <p14:tracePt t="20786" x="9802813" y="4699000"/>
          <p14:tracePt t="20787" x="9791700" y="4687888"/>
          <p14:tracePt t="20792" x="9763125" y="4672013"/>
          <p14:tracePt t="20793" x="9752013" y="4665663"/>
          <p14:tracePt t="20797" x="9725025" y="4643438"/>
          <p14:tracePt t="20799" x="9707563" y="4625975"/>
          <p14:tracePt t="20802" x="9678988" y="4610100"/>
          <p14:tracePt t="20804" x="9667875" y="4598988"/>
          <p14:tracePt t="20806" x="9656763" y="4586288"/>
          <p14:tracePt t="20808" x="9639300" y="4570413"/>
          <p14:tracePt t="20811" x="9605963" y="4541838"/>
          <p14:tracePt t="20812" x="9601200" y="4530725"/>
          <p14:tracePt t="20814" x="9578975" y="4508500"/>
          <p14:tracePt t="20815" x="9572625" y="4497388"/>
          <p14:tracePt t="20817" x="9561513" y="4491038"/>
          <p14:tracePt t="20818" x="9532938" y="4464050"/>
          <p14:tracePt t="20820" x="9528175" y="4451350"/>
          <p14:tracePt t="20821" x="9517063" y="4446588"/>
          <p14:tracePt t="20822" x="9504363" y="4429125"/>
          <p14:tracePt t="20828" x="9459913" y="4378325"/>
          <p14:tracePt t="20830" x="9431338" y="4351338"/>
          <p14:tracePt t="20833" x="9409113" y="4322763"/>
          <p14:tracePt t="20834" x="9404350" y="4316413"/>
          <p14:tracePt t="20835" x="9386888" y="4294188"/>
          <p14:tracePt t="20837" x="9375775" y="4289425"/>
          <p14:tracePt t="20844" x="9309100" y="4221163"/>
          <p14:tracePt t="20846" x="9285288" y="4198938"/>
          <p14:tracePt t="20848" x="9274175" y="4187825"/>
          <p14:tracePt t="20849" x="9258300" y="4170363"/>
          <p14:tracePt t="20851" x="9251950" y="4165600"/>
          <p14:tracePt t="20855" x="9218613" y="4132263"/>
          <p14:tracePt t="20857" x="9201150" y="4121150"/>
          <p14:tracePt t="20859" x="9185275" y="4103688"/>
          <p14:tracePt t="20860" x="9178925" y="4097338"/>
          <p14:tracePt t="20861" x="9167813" y="4086225"/>
          <p14:tracePt t="20862" x="9163050" y="4081463"/>
          <p14:tracePt t="20867" x="9128125" y="4048125"/>
          <p14:tracePt t="20869" x="9123363" y="4041775"/>
          <p14:tracePt t="20874" x="9088438" y="3997325"/>
          <p14:tracePt t="20875" x="9077325" y="3986213"/>
          <p14:tracePt t="20877" x="9066213" y="3973513"/>
          <p14:tracePt t="20880" x="9055100" y="3957638"/>
          <p14:tracePt t="20882" x="9043988" y="3940175"/>
          <p14:tracePt t="20883" x="9039225" y="3929063"/>
          <p14:tracePt t="20885" x="9028113" y="3906838"/>
          <p14:tracePt t="20887" x="9015413" y="3895725"/>
          <p14:tracePt t="20888" x="9015413" y="3889375"/>
          <p14:tracePt t="20890" x="9004300" y="3867150"/>
          <p14:tracePt t="20892" x="8999538" y="3856038"/>
          <p14:tracePt t="20894" x="8988425" y="3833813"/>
          <p14:tracePt t="20896" x="8977313" y="3816350"/>
          <p14:tracePt t="20897" x="8977313" y="3811588"/>
          <p14:tracePt t="20898" x="8966200" y="3789363"/>
          <p14:tracePt t="20905" x="8942388" y="3738563"/>
          <p14:tracePt t="20906" x="8937625" y="3727450"/>
          <p14:tracePt t="20913" x="8909050" y="3659188"/>
          <p14:tracePt t="20916" x="8897938" y="3625850"/>
          <p14:tracePt t="20918" x="8897938" y="3619500"/>
          <p14:tracePt t="20920" x="8893175" y="3603625"/>
          <p14:tracePt t="20924" x="8886825" y="3575050"/>
          <p14:tracePt t="20925" x="8880475" y="3563938"/>
          <p14:tracePt t="20928" x="8880475" y="3557588"/>
          <p14:tracePt t="20929" x="8875713" y="3535363"/>
          <p14:tracePt t="20931" x="8875713" y="3530600"/>
          <p14:tracePt t="20935" x="8875713" y="3513138"/>
          <p14:tracePt t="20937" x="8875713" y="3495675"/>
          <p14:tracePt t="20938" x="8869363" y="3490913"/>
          <p14:tracePt t="20940" x="8869363" y="3479800"/>
          <p14:tracePt t="20942" x="8869363" y="3468688"/>
          <p14:tracePt t="20943" x="8869363" y="3457575"/>
          <p14:tracePt t="20944" x="8869363" y="3446463"/>
          <p14:tracePt t="20946" x="8869363" y="3440113"/>
          <p14:tracePt t="20950" x="8869363" y="3417888"/>
          <p14:tracePt t="20952" x="8869363" y="3406775"/>
          <p14:tracePt t="20954" x="8875713" y="3395663"/>
          <p14:tracePt t="20955" x="8875713" y="3389313"/>
          <p14:tracePt t="20958" x="8880475" y="3367088"/>
          <p14:tracePt t="20959" x="8886825" y="3362325"/>
          <p14:tracePt t="20961" x="8886825" y="3349625"/>
          <p14:tracePt t="20964" x="8897938" y="3333750"/>
          <p14:tracePt t="20965" x="8897938" y="3322638"/>
          <p14:tracePt t="20967" x="8904288" y="3311525"/>
          <p14:tracePt t="20968" x="8909050" y="3300413"/>
          <p14:tracePt t="20970" x="8909050" y="3294063"/>
          <p14:tracePt t="20971" x="8915400" y="3282950"/>
          <p14:tracePt t="20972" x="8920163" y="3271838"/>
          <p14:tracePt t="20974" x="8920163" y="3265488"/>
          <p14:tracePt t="20976" x="8920163" y="3254375"/>
          <p14:tracePt t="20978" x="8926513" y="3249613"/>
          <p14:tracePt t="20979" x="8931275" y="3238500"/>
          <p14:tracePt t="20984" x="8937625" y="3209925"/>
          <p14:tracePt t="20986" x="8942388" y="3203575"/>
          <p14:tracePt t="20987" x="8942388" y="3198813"/>
          <p14:tracePt t="20988" x="8948738" y="3187700"/>
          <p14:tracePt t="20990" x="8948738" y="3181350"/>
          <p14:tracePt t="20991" x="8953500" y="3176588"/>
          <p14:tracePt t="20993" x="8959850" y="3159125"/>
          <p14:tracePt t="21000" x="8966200" y="3141663"/>
          <p14:tracePt t="21002" x="8970963" y="3136900"/>
          <p14:tracePt t="21006" x="8977313" y="3125788"/>
          <p14:tracePt t="21007" x="8982075" y="3119438"/>
          <p14:tracePt t="21012" x="8988425" y="3114675"/>
          <p14:tracePt t="21019" x="9004300" y="3103563"/>
          <p14:tracePt t="21025" x="9015413" y="3097213"/>
          <p14:tracePt t="21028" x="9015413" y="3092450"/>
          <p14:tracePt t="21030" x="9021763" y="3092450"/>
          <p14:tracePt t="21034" x="9032875" y="3092450"/>
          <p14:tracePt t="21039" x="9043988" y="3086100"/>
          <p14:tracePt t="21054" x="9066213" y="3074988"/>
          <p14:tracePt t="21056" x="9077325" y="3074988"/>
          <p14:tracePt t="21061" x="9083675" y="3074988"/>
          <p14:tracePt t="21067" x="9088438" y="3074988"/>
          <p14:tracePt t="21104" x="9083675" y="3079750"/>
          <p14:tracePt t="21109" x="9077325" y="3086100"/>
          <p14:tracePt t="21112" x="9072563" y="3086100"/>
          <p14:tracePt t="21116" x="9066213" y="3092450"/>
          <p14:tracePt t="21118" x="9061450" y="3092450"/>
          <p14:tracePt t="21121" x="9061450" y="3097213"/>
          <p14:tracePt t="21124" x="9055100" y="3097213"/>
          <p14:tracePt t="21128" x="9050338" y="3103563"/>
          <p14:tracePt t="21132" x="9043988" y="3103563"/>
          <p14:tracePt t="21136" x="9043988" y="3108325"/>
          <p14:tracePt t="21144" x="9039225" y="3108325"/>
          <p14:tracePt t="21153" x="9028113" y="3114675"/>
          <p14:tracePt t="21160" x="9021763" y="3114675"/>
          <p14:tracePt t="21164" x="9015413" y="3119438"/>
          <p14:tracePt t="21166" x="9010650" y="3125788"/>
          <p14:tracePt t="21172" x="8999538" y="3130550"/>
          <p14:tracePt t="21174" x="8993188" y="3130550"/>
          <p14:tracePt t="21188" x="8953500" y="3136900"/>
          <p14:tracePt t="21192" x="8948738" y="3141663"/>
          <p14:tracePt t="21195" x="8937625" y="3141663"/>
          <p14:tracePt t="21197" x="8931275" y="3141663"/>
          <p14:tracePt t="21201" x="8920163" y="3141663"/>
          <p14:tracePt t="21206" x="8904288" y="3141663"/>
          <p14:tracePt t="21207" x="8893175" y="3136900"/>
          <p14:tracePt t="21209" x="8886825" y="3136900"/>
          <p14:tracePt t="21213" x="8869363" y="3125788"/>
          <p14:tracePt t="21215" x="8864600" y="3119438"/>
          <p14:tracePt t="21217" x="8853488" y="3114675"/>
          <p14:tracePt t="21218" x="8847138" y="3114675"/>
          <p14:tracePt t="21220" x="8847138" y="3108325"/>
          <p14:tracePt t="21222" x="8836025" y="3103563"/>
          <p14:tracePt t="21223" x="8824913" y="3097213"/>
          <p14:tracePt t="21224" x="8820150" y="3097213"/>
          <p14:tracePt t="21226" x="8820150" y="3092450"/>
          <p14:tracePt t="21229" x="8796338" y="3079750"/>
          <p14:tracePt t="21234" x="8774113" y="3068638"/>
          <p14:tracePt t="21236" x="8769350" y="3063875"/>
          <p14:tracePt t="21237" x="8758238" y="3057525"/>
          <p14:tracePt t="21239" x="8751888" y="3052763"/>
          <p14:tracePt t="21242" x="8734425" y="3046413"/>
          <p14:tracePt t="21244" x="8729663" y="3041650"/>
          <p14:tracePt t="21245" x="8723313" y="3041650"/>
          <p14:tracePt t="21248" x="8712200" y="3030538"/>
          <p14:tracePt t="21250" x="8701088" y="3024188"/>
          <p14:tracePt t="21252" x="8689975" y="3019425"/>
          <p14:tracePt t="21256" x="8678863" y="3013075"/>
          <p14:tracePt t="21257" x="8667750" y="3006725"/>
          <p14:tracePt t="21261" x="8661400" y="3001963"/>
          <p14:tracePt t="21263" x="8645525" y="2995613"/>
          <p14:tracePt t="21264" x="8634413" y="2990850"/>
          <p14:tracePt t="21266" x="8634413" y="2984500"/>
          <p14:tracePt t="21268" x="8628063" y="2984500"/>
          <p14:tracePt t="21271" x="8612188" y="2973388"/>
          <p14:tracePt t="21273" x="8599488" y="2962275"/>
          <p14:tracePt t="21277" x="8588375" y="2944813"/>
          <p14:tracePt t="21283" x="8561388" y="2911475"/>
          <p14:tracePt t="21285" x="8555038" y="2895600"/>
          <p14:tracePt t="21287" x="8543925" y="2884488"/>
          <p14:tracePt t="21288" x="8543925" y="2878138"/>
          <p14:tracePt t="21292" x="8526463" y="2849563"/>
          <p14:tracePt t="21293" x="8521700" y="2838450"/>
          <p14:tracePt t="21295" x="8515350" y="2827338"/>
          <p14:tracePt t="21298" x="8499475" y="2798763"/>
          <p14:tracePt t="21299" x="8493125" y="2782888"/>
          <p14:tracePt t="21301" x="8488363" y="2776538"/>
          <p14:tracePt t="21302" x="8482013" y="2765425"/>
          <p14:tracePt t="21306" x="8459788" y="2720975"/>
          <p14:tracePt t="21308" x="8453438" y="2709863"/>
          <p14:tracePt t="21309" x="8453438" y="2703513"/>
          <p14:tracePt t="21313" x="8431213" y="2659063"/>
          <p14:tracePt t="21315" x="8431213" y="2647950"/>
          <p14:tracePt t="21317" x="8431213" y="2641600"/>
          <p14:tracePt t="21319" x="8415338" y="2597150"/>
          <p14:tracePt t="21321" x="8415338" y="2586038"/>
          <p14:tracePt t="21322" x="8408988" y="2563813"/>
          <p14:tracePt t="21324" x="8408988" y="2552700"/>
          <p14:tracePt t="21326" x="8402638" y="2528888"/>
          <p14:tracePt t="21327" x="8402638" y="2517775"/>
          <p14:tracePt t="21329" x="8402638" y="2506663"/>
          <p14:tracePt t="21331" x="8402638" y="2495550"/>
          <p14:tracePt t="21332" x="8402638" y="2484438"/>
          <p14:tracePt t="21333" x="8402638" y="2466975"/>
          <p14:tracePt t="21335" x="8402638" y="2455863"/>
          <p14:tracePt t="21339" x="8402638" y="2428875"/>
          <p14:tracePt t="21341" x="8402638" y="2411413"/>
          <p14:tracePt t="21343" x="8402638" y="2393950"/>
          <p14:tracePt t="21344" x="8408988" y="2389188"/>
          <p14:tracePt t="21346" x="8408988" y="2371725"/>
          <p14:tracePt t="21349" x="8415338" y="2344738"/>
          <p14:tracePt t="21350" x="8415338" y="2338388"/>
          <p14:tracePt t="21352" x="8420100" y="2333625"/>
          <p14:tracePt t="21353" x="8426450" y="2305050"/>
          <p14:tracePt t="21354" x="8431213" y="2287588"/>
          <p14:tracePt t="21356" x="8437563" y="2276475"/>
          <p14:tracePt t="21357" x="8437563" y="2271713"/>
          <p14:tracePt t="21361" x="8448675" y="2236788"/>
          <p14:tracePt t="21362" x="8453438" y="2220913"/>
          <p14:tracePt t="21364" x="8453438" y="2214563"/>
          <p14:tracePt t="21366" x="8459788" y="2203450"/>
          <p14:tracePt t="21368" x="8470900" y="2174875"/>
          <p14:tracePt t="21370" x="8470900" y="2170113"/>
          <p14:tracePt t="21375" x="8482013" y="2124075"/>
          <p14:tracePt t="21376" x="8488363" y="2119313"/>
          <p14:tracePt t="21377" x="8488363" y="2101850"/>
          <p14:tracePt t="21381" x="8493125" y="2079625"/>
          <p14:tracePt t="21383" x="8499475" y="2074863"/>
          <p14:tracePt t="21386" x="8499475" y="2057400"/>
          <p14:tracePt t="21388" x="8504238" y="2039938"/>
          <p14:tracePt t="21391" x="8504238" y="2028825"/>
          <p14:tracePt t="21393" x="8504238" y="2024063"/>
          <p14:tracePt t="21396" x="8510588" y="2001838"/>
          <p14:tracePt t="21400" x="8515350" y="1990725"/>
          <p14:tracePt t="21402" x="8515350" y="1973263"/>
          <p14:tracePt t="21408" x="8521700" y="1951038"/>
          <p14:tracePt t="21409" x="8526463" y="1939925"/>
          <p14:tracePt t="21411" x="8526463" y="1933575"/>
          <p14:tracePt t="21415" x="8532813" y="1916113"/>
          <p14:tracePt t="21417" x="8537575" y="1900238"/>
          <p14:tracePt t="21418" x="8537575" y="1893888"/>
          <p14:tracePt t="21422" x="8543925" y="1878013"/>
          <p14:tracePt t="21424" x="8550275" y="1866900"/>
          <p14:tracePt t="21425" x="8550275" y="1860550"/>
          <p14:tracePt t="21428" x="8555038" y="1849438"/>
          <p14:tracePt t="21430" x="8555038" y="1843088"/>
          <p14:tracePt t="21431" x="8555038" y="1838325"/>
          <p14:tracePt t="21436" x="8566150" y="1820863"/>
          <p14:tracePt t="21443" x="8572500" y="1798638"/>
          <p14:tracePt t="21444" x="8577263" y="1793875"/>
          <p14:tracePt t="21449" x="8583613" y="1787525"/>
          <p14:tracePt t="21451" x="8583613" y="1781175"/>
          <p14:tracePt t="21453" x="8583613" y="1776413"/>
          <p14:tracePt t="21456" x="8588375" y="1770063"/>
          <p14:tracePt t="21464" x="8594725" y="1758950"/>
          <p14:tracePt t="21475" x="8599488" y="1758950"/>
          <p14:tracePt t="21491" x="8605838" y="1758950"/>
          <p14:tracePt t="21502" x="8612188" y="1754188"/>
          <p14:tracePt t="21506" x="8616950" y="1754188"/>
          <p14:tracePt t="21509" x="8623300" y="1754188"/>
          <p14:tracePt t="21513" x="8634413" y="1754188"/>
          <p14:tracePt t="21515" x="8639175" y="1747838"/>
          <p14:tracePt t="21518" x="8650288" y="1747838"/>
          <p14:tracePt t="21520" x="8656638" y="1747838"/>
          <p14:tracePt t="21525" x="8678863" y="1736725"/>
          <p14:tracePt t="21527" x="8689975" y="1736725"/>
          <p14:tracePt t="21529" x="8701088" y="1736725"/>
          <p14:tracePt t="21530" x="8707438" y="1736725"/>
          <p14:tracePt t="21532" x="8712200" y="1736725"/>
          <p14:tracePt t="21534" x="8723313" y="1731963"/>
          <p14:tracePt t="21537" x="8745538" y="1725613"/>
          <p14:tracePt t="21539" x="8751888" y="1725613"/>
          <p14:tracePt t="21541" x="8774113" y="1725613"/>
          <p14:tracePt t="21543" x="8780463" y="1725613"/>
          <p14:tracePt t="21547" x="8802688" y="1725613"/>
          <p14:tracePt t="21549" x="8813800" y="1720850"/>
          <p14:tracePt t="21551" x="8820150" y="1720850"/>
          <p14:tracePt t="21553" x="8824913" y="1720850"/>
          <p14:tracePt t="21556" x="8847138" y="1720850"/>
          <p14:tracePt t="21559" x="8853488" y="1720850"/>
          <p14:tracePt t="21568" x="8886825" y="1720850"/>
          <p14:tracePt t="21569" x="8893175" y="1720850"/>
          <p14:tracePt t="21574" x="8897938" y="1720850"/>
          <p14:tracePt t="21575" x="8904288" y="1720850"/>
          <p14:tracePt t="21581" x="8909050" y="1720850"/>
          <p14:tracePt t="21588" x="8915400" y="1720850"/>
          <p14:tracePt t="21796" x="8966200" y="1714500"/>
          <p14:tracePt t="21805" x="9061450" y="1703388"/>
          <p14:tracePt t="21811" x="9105900" y="1697038"/>
          <p14:tracePt t="21819" x="9190038" y="1692275"/>
          <p14:tracePt t="21822" x="9236075" y="1681163"/>
          <p14:tracePt t="21824" x="9247188" y="1681163"/>
          <p14:tracePt t="21826" x="9274175" y="1674813"/>
          <p14:tracePt t="21829" x="9296400" y="1670050"/>
          <p14:tracePt t="21834" x="9371013" y="1658938"/>
          <p14:tracePt t="21836" x="9382125" y="1652588"/>
          <p14:tracePt t="21838" x="9398000" y="1652588"/>
          <p14:tracePt t="21840" x="9431338" y="1641475"/>
          <p14:tracePt t="21842" x="9444038" y="1641475"/>
          <p14:tracePt t="21845" x="9477375" y="1635125"/>
          <p14:tracePt t="21849" x="9528175" y="1624013"/>
          <p14:tracePt t="21850" x="9544050" y="1624013"/>
          <p14:tracePt t="21852" x="9555163" y="1624013"/>
          <p14:tracePt t="21853" x="9578975" y="1624013"/>
          <p14:tracePt t="21855" x="9590088" y="1619250"/>
          <p14:tracePt t="21858" x="9623425" y="1612900"/>
          <p14:tracePt t="21860" x="9652000" y="1612900"/>
          <p14:tracePt t="21861" x="9674225" y="1608138"/>
          <p14:tracePt t="21863" x="9685338" y="1608138"/>
          <p14:tracePt t="21864" x="9707563" y="1608138"/>
          <p14:tracePt t="21866" x="9718675" y="1608138"/>
          <p14:tracePt t="21867" x="9736138" y="1608138"/>
          <p14:tracePt t="21868" x="9752013" y="1608138"/>
          <p14:tracePt t="21870" x="9763125" y="1608138"/>
          <p14:tracePt t="21872" x="9774238" y="1608138"/>
          <p14:tracePt t="21874" x="9802813" y="1608138"/>
          <p14:tracePt t="21875" x="9825038" y="1608138"/>
          <p14:tracePt t="21877" x="9831388" y="1608138"/>
          <p14:tracePt t="21880" x="9871075" y="1612900"/>
          <p14:tracePt t="21882" x="9875838" y="1612900"/>
          <p14:tracePt t="21887" x="9926638" y="1635125"/>
          <p14:tracePt t="21889" x="9944100" y="1647825"/>
          <p14:tracePt t="21890" x="9948863" y="1647825"/>
          <p14:tracePt t="21891" x="9966325" y="1652588"/>
          <p14:tracePt t="21896" x="9999663" y="1670050"/>
          <p14:tracePt t="21900" x="10021888" y="1685925"/>
          <p14:tracePt t="21902" x="10039350" y="1692275"/>
          <p14:tracePt t="21905" x="10055225" y="1708150"/>
          <p14:tracePt t="21907" x="10061575" y="1714500"/>
          <p14:tracePt t="21909" x="10079038" y="1725613"/>
          <p14:tracePt t="21910" x="10090150" y="1731963"/>
          <p14:tracePt t="21911" x="10101263" y="1743075"/>
          <p14:tracePt t="21913" x="10101263" y="1747838"/>
          <p14:tracePt t="21917" x="10117138" y="1765300"/>
          <p14:tracePt t="21919" x="10129838" y="1776413"/>
          <p14:tracePt t="21922" x="10140950" y="1776413"/>
          <p14:tracePt t="21924" x="10163175" y="1804988"/>
          <p14:tracePt t="21926" x="10167938" y="1804988"/>
          <p14:tracePt t="21930" x="10196513" y="1831975"/>
          <p14:tracePt t="21932" x="10202863" y="1831975"/>
          <p14:tracePt t="21936" x="10218738" y="1849438"/>
          <p14:tracePt t="21943" x="10252075" y="1871663"/>
          <p14:tracePt t="21945" x="10258425" y="1878013"/>
          <p14:tracePt t="21946" x="10264775" y="1878013"/>
          <p14:tracePt t="21949" x="10275888" y="1882775"/>
          <p14:tracePt t="21951" x="10275888" y="1889125"/>
          <p14:tracePt t="21952" x="10287000" y="1893888"/>
          <p14:tracePt t="21956" x="10291763" y="1893888"/>
          <p14:tracePt t="21963" x="10298113" y="1900238"/>
          <p14:tracePt t="21970" x="10302875" y="1900238"/>
          <p14:tracePt t="21994" x="10302875" y="1905000"/>
          <p14:tracePt t="22003" x="10287000" y="1911350"/>
          <p14:tracePt t="22006" x="10280650" y="1911350"/>
          <p14:tracePt t="22009" x="10275888" y="1911350"/>
          <p14:tracePt t="22012" x="10269538" y="1911350"/>
          <p14:tracePt t="22014" x="10264775" y="1911350"/>
          <p14:tracePt t="22015" x="10258425" y="1911350"/>
          <p14:tracePt t="22018" x="10252075" y="1911350"/>
          <p14:tracePt t="22026" x="10236200" y="1911350"/>
          <p14:tracePt t="22029" x="10229850" y="1911350"/>
          <p14:tracePt t="22031" x="10225088" y="1911350"/>
          <p14:tracePt t="22034" x="10218738" y="1911350"/>
          <p14:tracePt t="22035" x="10207625" y="1911350"/>
          <p14:tracePt t="22037" x="10207625" y="1905000"/>
          <p14:tracePt t="22040" x="10202863" y="1905000"/>
          <p14:tracePt t="22046" x="10190163" y="1900238"/>
          <p14:tracePt t="22049" x="10179050" y="1889125"/>
          <p14:tracePt t="22053" x="10167938" y="1878013"/>
          <p14:tracePt t="22055" x="10163175" y="1878013"/>
          <p14:tracePt t="22062" x="10145713" y="1855788"/>
          <p14:tracePt t="22063" x="10145713" y="1849438"/>
          <p14:tracePt t="22065" x="10140950" y="1843088"/>
          <p14:tracePt t="22069" x="10140950" y="1831975"/>
          <p14:tracePt t="22070" x="10134600" y="1831975"/>
          <p14:tracePt t="22072" x="10134600" y="1820863"/>
          <p14:tracePt t="22075" x="10129838" y="1804988"/>
          <p14:tracePt t="22076" x="10123488" y="1798638"/>
          <p14:tracePt t="22078" x="10123488" y="1793875"/>
          <p14:tracePt t="22082" x="10123488" y="1776413"/>
          <p14:tracePt t="22083" x="10123488" y="1765300"/>
          <p14:tracePt t="22088" x="10117138" y="1754188"/>
          <p14:tracePt t="22089" x="10117138" y="1743075"/>
          <p14:tracePt t="22091" x="10117138" y="1731963"/>
          <p14:tracePt t="22093" x="10117138" y="1725613"/>
          <p14:tracePt t="22095" x="10117138" y="1714500"/>
          <p14:tracePt t="22097" x="10117138" y="1703388"/>
          <p14:tracePt t="22100" x="10123488" y="1692275"/>
          <p14:tracePt t="22102" x="10129838" y="1674813"/>
          <p14:tracePt t="22104" x="10134600" y="1674813"/>
          <p14:tracePt t="22109" x="10145713" y="1652588"/>
          <p14:tracePt t="22110" x="10152063" y="1647825"/>
          <p14:tracePt t="22112" x="10156825" y="1647825"/>
          <p14:tracePt t="22113" x="10163175" y="1635125"/>
          <p14:tracePt t="22115" x="10167938" y="1635125"/>
          <p14:tracePt t="22119" x="10185400" y="1624013"/>
          <p14:tracePt t="22120" x="10196513" y="1619250"/>
          <p14:tracePt t="22125" x="10218738" y="1608138"/>
          <p14:tracePt t="22129" x="10240963" y="1601788"/>
          <p14:tracePt t="22131" x="10258425" y="1597025"/>
          <p14:tracePt t="22137" x="10298113" y="1590675"/>
          <p14:tracePt t="22138" x="10302875" y="1590675"/>
          <p14:tracePt t="22140" x="10313988" y="1585913"/>
          <p14:tracePt t="22144" x="10353675" y="1585913"/>
          <p14:tracePt t="22146" x="10364788" y="1585913"/>
          <p14:tracePt t="22147" x="10371138" y="1585913"/>
          <p14:tracePt t="22151" x="10404475" y="1585913"/>
          <p14:tracePt t="22153" x="10415588" y="1590675"/>
          <p14:tracePt t="22154" x="10433050" y="1590675"/>
          <p14:tracePt t="22156" x="10437813" y="1597025"/>
          <p14:tracePt t="22157" x="10455275" y="1601788"/>
          <p14:tracePt t="22159" x="10460038" y="1601788"/>
          <p14:tracePt t="22160" x="10472738" y="1601788"/>
          <p14:tracePt t="22164" x="10494963" y="1612900"/>
          <p14:tracePt t="22169" x="10521950" y="1624013"/>
          <p14:tracePt t="22179" x="10579100" y="1658938"/>
          <p14:tracePt t="22180" x="10590213" y="1658938"/>
          <p14:tracePt t="22181" x="10594975" y="1670050"/>
          <p14:tracePt t="22183" x="10601325" y="1670050"/>
          <p14:tracePt t="22186" x="10606088" y="1674813"/>
          <p14:tracePt t="22188" x="10623550" y="1685925"/>
          <p14:tracePt t="22189" x="10629900" y="1685925"/>
          <p14:tracePt t="22191" x="10629900" y="1692275"/>
          <p14:tracePt t="22193" x="10634663" y="1692275"/>
          <p14:tracePt t="22194" x="10641013" y="1697038"/>
          <p14:tracePt t="22197" x="10645775" y="1703388"/>
          <p14:tracePt t="22202" x="10652125" y="1708150"/>
          <p14:tracePt t="22206" x="10656888" y="1708150"/>
          <p14:tracePt t="22208" x="10656888" y="1714500"/>
          <p14:tracePt t="22231" x="10656888" y="1720850"/>
          <p14:tracePt t="22236" x="10641013" y="1720850"/>
          <p14:tracePt t="22239" x="10634663" y="1720850"/>
          <p14:tracePt t="22241" x="10629900" y="1720850"/>
          <p14:tracePt t="22243" x="10623550" y="1720850"/>
          <p14:tracePt t="22244" x="10618788" y="1720850"/>
          <p14:tracePt t="22248" x="10606088" y="1720850"/>
          <p14:tracePt t="22249" x="10601325" y="1720850"/>
          <p14:tracePt t="22250" x="10594975" y="1720850"/>
          <p14:tracePt t="22251" x="10583863" y="1720850"/>
          <p14:tracePt t="22256" x="10561638" y="1720850"/>
          <p14:tracePt t="22257" x="10550525" y="1720850"/>
          <p14:tracePt t="22259" x="10539413" y="1720850"/>
          <p14:tracePt t="22263" x="10517188" y="1720850"/>
          <p14:tracePt t="22264" x="10499725" y="1720850"/>
          <p14:tracePt t="22266" x="10494963" y="1714500"/>
          <p14:tracePt t="22267" x="10488613" y="1714500"/>
          <p14:tracePt t="22270" x="10466388" y="1714500"/>
          <p14:tracePt t="22271" x="10460038" y="1708150"/>
          <p14:tracePt t="22272" x="10448925" y="1708150"/>
          <p14:tracePt t="22273" x="10433050" y="1703388"/>
          <p14:tracePt t="22278" x="10398125" y="1697038"/>
          <p14:tracePt t="22280" x="10393363" y="1692275"/>
          <p14:tracePt t="22282" x="10382250" y="1692275"/>
          <p14:tracePt t="22284" x="10360025" y="1685925"/>
          <p14:tracePt t="22285" x="10353675" y="1681163"/>
          <p14:tracePt t="22287" x="10342563" y="1674813"/>
          <p14:tracePt t="22291" x="10320338" y="1670050"/>
          <p14:tracePt t="22297" x="10275888" y="1652588"/>
          <p14:tracePt t="22299" x="10264775" y="1647825"/>
          <p14:tracePt t="22303" x="10247313" y="1641475"/>
          <p14:tracePt t="22305" x="10236200" y="1641475"/>
          <p14:tracePt t="22311" x="10218738" y="1630363"/>
          <p14:tracePt t="22313" x="10213975" y="1624013"/>
          <p14:tracePt t="22317" x="10207625" y="1619250"/>
          <p14:tracePt t="22324" x="10202863" y="1619250"/>
          <p14:tracePt t="22345" x="10202863" y="1612900"/>
          <p14:tracePt t="22352" x="10213975" y="1608138"/>
          <p14:tracePt t="22354" x="10218738" y="1601788"/>
          <p14:tracePt t="22360" x="10229850" y="1601788"/>
          <p14:tracePt t="22361" x="10236200" y="1601788"/>
          <p14:tracePt t="22366" x="10240963" y="1597025"/>
          <p14:tracePt t="22368" x="10247313" y="1597025"/>
          <p14:tracePt t="22370" x="10252075" y="1597025"/>
          <p14:tracePt t="22374" x="10258425" y="1597025"/>
          <p14:tracePt t="22375" x="10264775" y="1597025"/>
          <p14:tracePt t="22379" x="10269538" y="1597025"/>
          <p14:tracePt t="22381" x="10275888" y="1597025"/>
          <p14:tracePt t="22386" x="10287000" y="1597025"/>
          <p14:tracePt t="22388" x="10291763" y="1597025"/>
          <p14:tracePt t="22389" x="10291763" y="1590675"/>
          <p14:tracePt t="22394" x="10302875" y="1590675"/>
          <p14:tracePt t="22400" x="10309225" y="1590675"/>
          <p14:tracePt t="22402" x="10313988" y="1590675"/>
          <p14:tracePt t="22407" x="10325100" y="1590675"/>
          <p14:tracePt t="22416" x="10331450" y="1590675"/>
          <p14:tracePt t="22423" x="10337800" y="1590675"/>
          <p14:tracePt t="23176" x="10337800" y="1597025"/>
          <p14:tracePt t="23187" x="10337800" y="1601788"/>
          <p14:tracePt t="23216" x="10337800" y="1612900"/>
          <p14:tracePt t="23241" x="10337800" y="1619250"/>
          <p14:tracePt t="23250" x="10337800" y="1624013"/>
          <p14:tracePt t="23256" x="10337800" y="1630363"/>
          <p14:tracePt t="23263" x="10337800" y="1635125"/>
          <p14:tracePt t="23269" x="10337800" y="1641475"/>
          <p14:tracePt t="23276" x="10337800" y="1647825"/>
          <p14:tracePt t="23279" x="10337800" y="1652588"/>
          <p14:tracePt t="23285" x="10337800" y="1658938"/>
          <p14:tracePt t="23292" x="10337800" y="1663700"/>
          <p14:tracePt t="23298" x="10337800" y="1670050"/>
          <p14:tracePt t="23308" x="10331450" y="1674813"/>
          <p14:tracePt t="23313" x="10331450" y="1681163"/>
          <p14:tracePt t="23325" x="10331450" y="1685925"/>
          <p14:tracePt t="23333" x="10331450" y="1692275"/>
          <p14:tracePt t="23344" x="10331450" y="1697038"/>
          <p14:tracePt t="23348" x="10331450" y="1703388"/>
          <p14:tracePt t="23359" x="10331450" y="1708150"/>
          <p14:tracePt t="23368" x="10325100" y="1714500"/>
          <p14:tracePt t="23381" x="10325100" y="1720850"/>
          <p14:tracePt t="23388" x="10325100" y="1725613"/>
          <p14:tracePt t="23407" x="10325100" y="1731963"/>
          <p14:tracePt t="23437" x="10325100" y="1736725"/>
          <p14:tracePt t="23491" x="10320338" y="1736725"/>
          <p14:tracePt t="23540" x="10320338" y="1743075"/>
          <p14:tracePt t="23551" x="10320338" y="1747838"/>
          <p14:tracePt t="23553" x="10320338" y="1754188"/>
          <p14:tracePt t="23563" x="10320338" y="1758950"/>
          <p14:tracePt t="23570" x="10313988" y="1758950"/>
          <p14:tracePt t="23574" x="10313988" y="1765300"/>
          <p14:tracePt t="23581" x="10313988" y="1770063"/>
          <p14:tracePt t="23593" x="10313988" y="1776413"/>
          <p14:tracePt t="23604" x="10309225" y="1776413"/>
          <p14:tracePt t="23609" x="10309225" y="1781175"/>
          <p14:tracePt t="23618" x="10309225" y="1787525"/>
          <p14:tracePt t="23622" x="10309225" y="1793875"/>
          <p14:tracePt t="23626" x="10302875" y="1793875"/>
          <p14:tracePt t="23634" x="10302875" y="1798638"/>
          <p14:tracePt t="23641" x="10298113" y="1798638"/>
          <p14:tracePt t="23646" x="10298113" y="1804988"/>
          <p14:tracePt t="23654" x="10298113" y="1809750"/>
          <p14:tracePt t="23658" x="10291763" y="1816100"/>
          <p14:tracePt t="23665" x="10291763" y="1820863"/>
          <p14:tracePt t="23672" x="10287000" y="1827213"/>
          <p14:tracePt t="23679" x="10280650" y="1831975"/>
          <p14:tracePt t="23681" x="10280650" y="1838325"/>
          <p14:tracePt t="23688" x="10280650" y="1843088"/>
          <p14:tracePt t="23692" x="10275888" y="1843088"/>
          <p14:tracePt t="23699" x="10269538" y="1849438"/>
          <p14:tracePt t="23706" x="10269538" y="1855788"/>
          <p14:tracePt t="23709" x="10264775" y="1855788"/>
          <p14:tracePt t="23714" x="10264775" y="1860550"/>
          <p14:tracePt t="23720" x="10264775" y="1866900"/>
          <p14:tracePt t="23727" x="10258425" y="1866900"/>
          <p14:tracePt t="23738" x="10258425" y="1871663"/>
          <p14:tracePt t="23758" x="10252075" y="1871663"/>
          <p14:tracePt t="23763" x="10252075" y="1878013"/>
          <p14:tracePt t="23775" x="10247313" y="1878013"/>
          <p14:tracePt t="23785" x="10247313" y="1882775"/>
          <p14:tracePt t="23791" x="10247313" y="1889125"/>
          <p14:tracePt t="23798" x="10240963" y="1889125"/>
          <p14:tracePt t="23800" x="10240963" y="1893888"/>
          <p14:tracePt t="23808" x="10240963" y="1900238"/>
          <p14:tracePt t="23813" x="10236200" y="1900238"/>
          <p14:tracePt t="23818" x="10236200" y="1911350"/>
          <p14:tracePt t="23824" x="10229850" y="1916113"/>
          <p14:tracePt t="23835" x="10225088" y="1928813"/>
          <p14:tracePt t="23837" x="10225088" y="1933575"/>
          <p14:tracePt t="23842" x="10218738" y="1939925"/>
          <p14:tracePt t="23846" x="10218738" y="1944688"/>
          <p14:tracePt t="23852" x="10213975" y="1951038"/>
          <p14:tracePt t="23855" x="10213975" y="1955800"/>
          <p14:tracePt t="23860" x="10213975" y="1962150"/>
          <p14:tracePt t="23866" x="10207625" y="1966913"/>
          <p14:tracePt t="23875" x="10202863" y="1978025"/>
          <p14:tracePt t="23881" x="10202863" y="1984375"/>
          <p14:tracePt t="23890" x="10196513" y="1990725"/>
          <p14:tracePt t="23896" x="10196513" y="1995488"/>
          <p14:tracePt t="23901" x="10196513" y="2001838"/>
          <p14:tracePt t="23904" x="10190163" y="2006600"/>
          <p14:tracePt t="23909" x="10190163" y="2012950"/>
          <p14:tracePt t="23915" x="10185400" y="2024063"/>
          <p14:tracePt t="23916" x="10179050" y="2024063"/>
          <p14:tracePt t="23925" x="10174288" y="2035175"/>
          <p14:tracePt t="23930" x="10167938" y="2046288"/>
          <p14:tracePt t="23932" x="10167938" y="2051050"/>
          <p14:tracePt t="23936" x="10163175" y="2057400"/>
          <p14:tracePt t="23937" x="10156825" y="2057400"/>
          <p14:tracePt t="23938" x="10156825" y="2063750"/>
          <p14:tracePt t="23942" x="10152063" y="2068513"/>
          <p14:tracePt t="23944" x="10152063" y="2074863"/>
          <p14:tracePt t="23945" x="10145713" y="2079625"/>
          <p14:tracePt t="23949" x="10145713" y="2085975"/>
          <p14:tracePt t="23952" x="10134600" y="2097088"/>
          <p14:tracePt t="23956" x="10134600" y="2101850"/>
          <p14:tracePt t="23957" x="10129838" y="2112963"/>
          <p14:tracePt t="23963" x="10123488" y="2124075"/>
          <p14:tracePt t="23964" x="10112375" y="2130425"/>
          <p14:tracePt t="23966" x="10106025" y="2136775"/>
          <p14:tracePt t="23968" x="10106025" y="2141538"/>
          <p14:tracePt t="23972" x="10101263" y="2147888"/>
          <p14:tracePt t="23973" x="10094913" y="2159000"/>
          <p14:tracePt t="23975" x="10090150" y="2159000"/>
          <p14:tracePt t="23977" x="10090150" y="2163763"/>
          <p14:tracePt t="23978" x="10083800" y="2170113"/>
          <p14:tracePt t="23982" x="10079038" y="2181225"/>
          <p14:tracePt t="23991" x="10055225" y="2209800"/>
          <p14:tracePt t="24001" x="10021888" y="2247900"/>
          <p14:tracePt t="24004" x="10017125" y="2259013"/>
          <p14:tracePt t="24006" x="10006013" y="2271713"/>
          <p14:tracePt t="24007" x="10006013" y="2276475"/>
          <p14:tracePt t="24011" x="9994900" y="2287588"/>
          <p14:tracePt t="24013" x="9982200" y="2305050"/>
          <p14:tracePt t="24014" x="9977438" y="2309813"/>
          <p14:tracePt t="24016" x="9971088" y="2316163"/>
          <p14:tracePt t="24018" x="9959975" y="2327275"/>
          <p14:tracePt t="24019" x="9955213" y="2344738"/>
          <p14:tracePt t="24021" x="9944100" y="2349500"/>
          <p14:tracePt t="24023" x="9932988" y="2366963"/>
          <p14:tracePt t="24029" x="9909175" y="2389188"/>
          <p14:tracePt t="24030" x="9898063" y="2406650"/>
          <p14:tracePt t="24035" x="9875838" y="2433638"/>
          <p14:tracePt t="24039" x="9859963" y="2451100"/>
          <p14:tracePt t="24040" x="9842500" y="2473325"/>
          <p14:tracePt t="24041" x="9836150" y="2479675"/>
          <p14:tracePt t="24043" x="9836150" y="2484438"/>
          <p14:tracePt t="24047" x="9802813" y="2513013"/>
          <p14:tracePt t="24049" x="9786938" y="2535238"/>
          <p14:tracePt t="24053" x="9752013" y="2574925"/>
          <p14:tracePt t="24055" x="9736138" y="2586038"/>
          <p14:tracePt t="24056" x="9736138" y="2590800"/>
          <p14:tracePt t="24057" x="9718675" y="2608263"/>
          <p14:tracePt t="24059" x="9713913" y="2619375"/>
          <p14:tracePt t="24061" x="9701213" y="2636838"/>
          <p14:tracePt t="24062" x="9685338" y="2647950"/>
          <p14:tracePt t="24064" x="9674225" y="2659063"/>
          <p14:tracePt t="24066" x="9656763" y="2676525"/>
          <p14:tracePt t="24067" x="9634538" y="2703513"/>
          <p14:tracePt t="24069" x="9623425" y="2714625"/>
          <p14:tracePt t="24071" x="9605963" y="2732088"/>
          <p14:tracePt t="24072" x="9590088" y="2743200"/>
          <p14:tracePt t="24074" x="9578975" y="2760663"/>
          <p14:tracePt t="24076" x="9561513" y="2771775"/>
          <p14:tracePt t="24077" x="9544050" y="2794000"/>
          <p14:tracePt t="24079" x="9528175" y="2809875"/>
          <p14:tracePt t="24081" x="9521825" y="2816225"/>
          <p14:tracePt t="24083" x="9493250" y="2844800"/>
          <p14:tracePt t="24084" x="9488488" y="2855913"/>
          <p14:tracePt t="24085" x="9455150" y="2878138"/>
          <p14:tracePt t="24087" x="9448800" y="2889250"/>
          <p14:tracePt t="24095" x="9364663" y="2973388"/>
          <p14:tracePt t="24097" x="9331325" y="3006725"/>
          <p14:tracePt t="24098" x="9309100" y="3030538"/>
          <p14:tracePt t="24100" x="9302750" y="3035300"/>
          <p14:tracePt t="24105" x="9229725" y="3108325"/>
          <p14:tracePt t="24107" x="9218613" y="3119438"/>
          <p14:tracePt t="24111" x="9163050" y="3170238"/>
          <p14:tracePt t="24112" x="9145588" y="3187700"/>
          <p14:tracePt t="24114" x="9123363" y="3203575"/>
          <p14:tracePt t="24115" x="9101138" y="3227388"/>
          <p14:tracePt t="24117" x="9077325" y="3249613"/>
          <p14:tracePt t="24119" x="9039225" y="3287713"/>
          <p14:tracePt t="24121" x="9028113" y="3294063"/>
          <p14:tracePt t="24125" x="8982075" y="3338513"/>
          <p14:tracePt t="24127" x="8937625" y="3378200"/>
          <p14:tracePt t="24132" x="8875713" y="3435350"/>
          <p14:tracePt t="24136" x="8836025" y="3468688"/>
          <p14:tracePt t="24138" x="8796338" y="3495675"/>
          <p14:tracePt t="24139" x="8769350" y="3519488"/>
          <p14:tracePt t="24141" x="8763000" y="3524250"/>
          <p14:tracePt t="24143" x="8712200" y="3570288"/>
          <p14:tracePt t="24147" x="8656638" y="3614738"/>
          <p14:tracePt t="24148" x="8639175" y="3619500"/>
          <p14:tracePt t="24153" x="8588375" y="3659188"/>
          <p14:tracePt t="24154" x="8577263" y="3670300"/>
          <p14:tracePt t="24155" x="8543925" y="3687763"/>
          <p14:tracePt t="24160" x="8482013" y="3727450"/>
          <p14:tracePt t="24164" x="8442325" y="3754438"/>
          <p14:tracePt t="24166" x="8408988" y="3771900"/>
          <p14:tracePt t="24168" x="8375650" y="3789363"/>
          <p14:tracePt t="24170" x="8342313" y="3811588"/>
          <p14:tracePt t="24172" x="8313738" y="3827463"/>
          <p14:tracePt t="24174" x="8280400" y="3844925"/>
          <p14:tracePt t="24175" x="8240713" y="3862388"/>
          <p14:tracePt t="24177" x="8229600" y="3867150"/>
          <p14:tracePt t="24179" x="8212138" y="3878263"/>
          <p14:tracePt t="24180" x="8178800" y="3895725"/>
          <p14:tracePt t="24181" x="8172450" y="3895725"/>
          <p14:tracePt t="24182" x="8145463" y="3913188"/>
          <p14:tracePt t="24184" x="8121650" y="3913188"/>
          <p14:tracePt t="24185" x="8105775" y="3924300"/>
          <p14:tracePt t="24187" x="8094663" y="3929063"/>
          <p14:tracePt t="24188" x="8043863" y="3951288"/>
          <p14:tracePt t="24190" x="8026400" y="3957638"/>
          <p14:tracePt t="24192" x="7986713" y="3968750"/>
          <p14:tracePt t="24194" x="7975600" y="3973513"/>
          <p14:tracePt t="24199" x="7926388" y="3986213"/>
          <p14:tracePt t="24200" x="7897813" y="3997325"/>
          <p14:tracePt t="24202" x="7869238" y="4002088"/>
          <p14:tracePt t="24204" x="7847013" y="4008438"/>
          <p14:tracePt t="24206" x="7829550" y="4013200"/>
          <p14:tracePt t="24208" x="7802563" y="4019550"/>
          <p14:tracePt t="24209" x="7767638" y="4024313"/>
          <p14:tracePt t="24211" x="7751763" y="4024313"/>
          <p14:tracePt t="24219" x="7667625" y="4035425"/>
          <p14:tracePt t="24221" x="7656513" y="4035425"/>
          <p14:tracePt t="24223" x="7621588" y="4035425"/>
          <p14:tracePt t="24224" x="7610475" y="4035425"/>
          <p14:tracePt t="24226" x="7599363" y="4035425"/>
          <p14:tracePt t="24227" x="7577138" y="4035425"/>
          <p14:tracePt t="24229" x="7570788" y="4035425"/>
          <p14:tracePt t="24230" x="7554913" y="4035425"/>
          <p14:tracePt t="24232" x="7548563" y="4035425"/>
          <p14:tracePt t="24236" x="7515225" y="4035425"/>
          <p14:tracePt t="24238" x="7510463" y="4035425"/>
          <p14:tracePt t="24241" x="7486650" y="4035425"/>
          <p14:tracePt t="24242" x="7481888" y="4035425"/>
          <p14:tracePt t="24244" x="7475538" y="4030663"/>
          <p14:tracePt t="24246" x="7470775" y="4030663"/>
          <p14:tracePt t="24249" x="7453313" y="4024313"/>
          <p14:tracePt t="24250" x="7448550" y="4024313"/>
          <p14:tracePt t="24255" x="7431088" y="4019550"/>
          <p14:tracePt t="24256" x="7424738" y="4013200"/>
          <p14:tracePt t="24262" x="7419975" y="4013200"/>
          <p14:tracePt t="24263" x="7408863" y="4008438"/>
          <p14:tracePt t="24269" x="7397750" y="3997325"/>
          <p14:tracePt t="24270" x="7391400" y="3990975"/>
          <p14:tracePt t="24276" x="7380288" y="3979863"/>
          <p14:tracePt t="24277" x="7380288" y="3973513"/>
          <p14:tracePt t="24283" x="7369175" y="3951288"/>
          <p14:tracePt t="24284" x="7362825" y="3946525"/>
          <p14:tracePt t="24286" x="7362825" y="3940175"/>
          <p14:tracePt t="24288" x="7358063" y="3929063"/>
          <p14:tracePt t="24290" x="7358063" y="3924300"/>
          <p14:tracePt t="24291" x="7358063" y="3913188"/>
          <p14:tracePt t="24293" x="7351713" y="3906838"/>
          <p14:tracePt t="24299" x="7346950" y="3862388"/>
          <p14:tracePt t="24301" x="7346950" y="3844925"/>
          <p14:tracePt t="24303" x="7346950" y="3838575"/>
          <p14:tracePt t="24304" x="7340600" y="3794125"/>
          <p14:tracePt t="24306" x="7340600" y="3789363"/>
          <p14:tracePt t="24307" x="7340600" y="3765550"/>
          <p14:tracePt t="24308" x="7340600" y="3754438"/>
          <p14:tracePt t="24312" x="7340600" y="3727450"/>
          <p14:tracePt t="24313" x="7340600" y="3705225"/>
          <p14:tracePt t="24315" x="7340600" y="3687763"/>
          <p14:tracePt t="24317" x="7340600" y="3670300"/>
          <p14:tracePt t="24319" x="7340600" y="3643313"/>
          <p14:tracePt t="24320" x="7340600" y="3636963"/>
          <p14:tracePt t="24321" x="7340600" y="3608388"/>
          <p14:tracePt t="24322" x="7340600" y="3597275"/>
          <p14:tracePt t="24324" x="7340600" y="3581400"/>
          <p14:tracePt t="24325" x="7340600" y="3563938"/>
          <p14:tracePt t="24327" x="7346950" y="3546475"/>
          <p14:tracePt t="24329" x="7351713" y="3530600"/>
          <p14:tracePt t="24330" x="7358063" y="3524250"/>
          <p14:tracePt t="24332" x="7358063" y="3502025"/>
          <p14:tracePt t="24333" x="7362825" y="3484563"/>
          <p14:tracePt t="24335" x="7369175" y="3468688"/>
          <p14:tracePt t="24337" x="7375525" y="3462338"/>
          <p14:tracePt t="24339" x="7380288" y="3435350"/>
          <p14:tracePt t="24340" x="7391400" y="3417888"/>
          <p14:tracePt t="24342" x="7397750" y="3406775"/>
          <p14:tracePt t="24344" x="7402513" y="3395663"/>
          <p14:tracePt t="24346" x="7413625" y="3378200"/>
          <p14:tracePt t="24347" x="7419975" y="3373438"/>
          <p14:tracePt t="24348" x="7424738" y="3355975"/>
          <p14:tracePt t="24350" x="7431088" y="3349625"/>
          <p14:tracePt t="24351" x="7435850" y="3349625"/>
          <p14:tracePt t="24353" x="7453313" y="3322638"/>
          <p14:tracePt t="24355" x="7459663" y="3316288"/>
          <p14:tracePt t="24361" x="7486650" y="3282950"/>
          <p14:tracePt t="24362" x="7521575" y="3254375"/>
          <p14:tracePt t="24363" x="7532688" y="3243263"/>
          <p14:tracePt t="24369" x="7570788" y="3203575"/>
          <p14:tracePt t="24371" x="7583488" y="3198813"/>
          <p14:tracePt t="24375" x="7616825" y="3176588"/>
          <p14:tracePt t="24376" x="7621588" y="3165475"/>
          <p14:tracePt t="24380" x="7667625" y="3136900"/>
          <p14:tracePt t="24382" x="7683500" y="3125788"/>
          <p14:tracePt t="24384" x="7700963" y="3114675"/>
          <p14:tracePt t="24386" x="7705725" y="3108325"/>
          <p14:tracePt t="24390" x="7762875" y="3079750"/>
          <p14:tracePt t="24391" x="7773988" y="3068638"/>
          <p14:tracePt t="24396" x="7818438" y="3052763"/>
          <p14:tracePt t="24400" x="7858125" y="3035300"/>
          <p14:tracePt t="24402" x="7869238" y="3024188"/>
          <p14:tracePt t="24404" x="7886700" y="3024188"/>
          <p14:tracePt t="24407" x="7902575" y="3019425"/>
          <p14:tracePt t="24410" x="7931150" y="3013075"/>
          <p14:tracePt t="24414" x="7948613" y="3006725"/>
          <p14:tracePt t="24422" x="7993063" y="3001963"/>
          <p14:tracePt t="24424" x="7999413" y="3001963"/>
          <p14:tracePt t="24428" x="8010525" y="3001963"/>
          <p14:tracePt t="24430" x="8021638" y="3001963"/>
          <p14:tracePt t="24432" x="8032750" y="3001963"/>
          <p14:tracePt t="24436" x="8043863" y="3001963"/>
          <p14:tracePt t="24438" x="8054975" y="3001963"/>
          <p14:tracePt t="24439" x="8061325" y="3001963"/>
          <p14:tracePt t="24442" x="8077200" y="3001963"/>
          <p14:tracePt t="24444" x="8088313" y="3006725"/>
          <p14:tracePt t="24448" x="8099425" y="3013075"/>
          <p14:tracePt t="24450" x="8105775" y="3013075"/>
          <p14:tracePt t="24452" x="8116888" y="3019425"/>
          <p14:tracePt t="24454" x="8128000" y="3024188"/>
          <p14:tracePt t="24456" x="8139113" y="3030538"/>
          <p14:tracePt t="24457" x="8145463" y="3035300"/>
          <p14:tracePt t="24459" x="8150225" y="3035300"/>
          <p14:tracePt t="24463" x="8172450" y="3046413"/>
          <p14:tracePt t="24465" x="8183563" y="3052763"/>
          <p14:tracePt t="24467" x="8194675" y="3057525"/>
          <p14:tracePt t="24469" x="8207375" y="3063875"/>
          <p14:tracePt t="24470" x="8218488" y="3074988"/>
          <p14:tracePt t="24472" x="8229600" y="3079750"/>
          <p14:tracePt t="24474" x="8240713" y="3086100"/>
          <p14:tracePt t="24478" x="8262938" y="3097213"/>
          <p14:tracePt t="24484" x="8291513" y="3114675"/>
          <p14:tracePt t="24485" x="8296275" y="3119438"/>
          <p14:tracePt t="24491" x="8324850" y="3130550"/>
          <p14:tracePt t="24492" x="8329613" y="3136900"/>
          <p14:tracePt t="24506" x="8375650" y="3159125"/>
          <p14:tracePt t="24509" x="8386763" y="3159125"/>
          <p14:tracePt t="24510" x="8386763" y="3165475"/>
          <p14:tracePt t="24514" x="8391525" y="3170238"/>
          <p14:tracePt t="24518" x="8397875" y="3170238"/>
          <p14:tracePt t="24520" x="8402638" y="3176588"/>
          <p14:tracePt t="24521" x="8408988" y="3176588"/>
          <p14:tracePt t="24529" x="8415338" y="3181350"/>
          <p14:tracePt t="24579" x="8402638" y="3192463"/>
          <p14:tracePt t="24582" x="8391525" y="3198813"/>
          <p14:tracePt t="24585" x="8380413" y="3198813"/>
          <p14:tracePt t="24588" x="8375650" y="3203575"/>
          <p14:tracePt t="24591" x="8369300" y="3209925"/>
          <p14:tracePt t="24594" x="8353425" y="3214688"/>
          <p14:tracePt t="24596" x="8342313" y="3221038"/>
          <p14:tracePt t="24597" x="8324850" y="3232150"/>
          <p14:tracePt t="24599" x="8307388" y="3238500"/>
          <p14:tracePt t="24601" x="8302625" y="3238500"/>
          <p14:tracePt t="24603" x="8291513" y="3249613"/>
          <p14:tracePt t="24604" x="8274050" y="3254375"/>
          <p14:tracePt t="24605" x="8269288" y="3254375"/>
          <p14:tracePt t="24607" x="8262938" y="3260725"/>
          <p14:tracePt t="24609" x="8240713" y="3271838"/>
          <p14:tracePt t="24611" x="8229600" y="3271838"/>
          <p14:tracePt t="24612" x="8223250" y="3276600"/>
          <p14:tracePt t="24613" x="8212138" y="3282950"/>
          <p14:tracePt t="24619" x="8172450" y="3300413"/>
          <p14:tracePt t="24620" x="8161338" y="3305175"/>
          <p14:tracePt t="24624" x="8139113" y="3316288"/>
          <p14:tracePt t="24626" x="8116888" y="3327400"/>
          <p14:tracePt t="24627" x="8110538" y="3327400"/>
          <p14:tracePt t="24633" x="8054975" y="3349625"/>
          <p14:tracePt t="24634" x="8037513" y="3355975"/>
          <p14:tracePt t="24640" x="8010525" y="3373438"/>
          <p14:tracePt t="24644" x="7975600" y="3378200"/>
          <p14:tracePt t="24646" x="7970838" y="3384550"/>
          <p14:tracePt t="24648" x="7959725" y="3384550"/>
          <p14:tracePt t="24650" x="7953375" y="3384550"/>
          <p14:tracePt t="24651" x="7942263" y="3389313"/>
          <p14:tracePt t="24652" x="7931150" y="3389313"/>
          <p14:tracePt t="24655" x="7926388" y="3389313"/>
          <p14:tracePt t="24656" x="7920038" y="3395663"/>
          <p14:tracePt t="24660" x="7902575" y="3395663"/>
          <p14:tracePt t="24664" x="7891463" y="3400425"/>
          <p14:tracePt t="24665" x="7875588" y="3400425"/>
          <p14:tracePt t="24672" x="7853363" y="3400425"/>
          <p14:tracePt t="24673" x="7847013" y="3400425"/>
          <p14:tracePt t="24686" x="7796213" y="3395663"/>
          <p14:tracePt t="24688" x="7791450" y="3389313"/>
          <p14:tracePt t="24689" x="7778750" y="3389313"/>
          <p14:tracePt t="24693" x="7762875" y="3384550"/>
          <p14:tracePt t="24695" x="7756525" y="3378200"/>
          <p14:tracePt t="24696" x="7751763" y="3373438"/>
          <p14:tracePt t="24703" x="7734300" y="3362325"/>
          <p14:tracePt t="24704" x="7729538" y="3362325"/>
          <p14:tracePt t="24706" x="7729538" y="3355975"/>
          <p14:tracePt t="24707" x="7723188" y="3355975"/>
          <p14:tracePt t="24708" x="7718425" y="3349625"/>
          <p14:tracePt t="24711" x="7712075" y="3344863"/>
          <p14:tracePt t="24713" x="7705725" y="3344863"/>
          <p14:tracePt t="24714" x="7700963" y="3333750"/>
          <p14:tracePt t="24722" x="7683500" y="3322638"/>
          <p14:tracePt t="24723" x="7683500" y="3316288"/>
          <p14:tracePt t="24724" x="7672388" y="3311525"/>
          <p14:tracePt t="24728" x="7667625" y="3305175"/>
          <p14:tracePt t="24735" x="7656513" y="3287713"/>
          <p14:tracePt t="24737" x="7650163" y="3287713"/>
          <p14:tracePt t="24742" x="7643813" y="3282950"/>
          <p14:tracePt t="24749" x="7639050" y="3276600"/>
          <p14:tracePt t="24762" x="7632700" y="3271838"/>
          <p14:tracePt t="24861" x="7627938" y="3271838"/>
          <p14:tracePt t="24871" x="7621588" y="3271838"/>
          <p14:tracePt t="24876" x="7616825" y="3276600"/>
          <p14:tracePt t="24882" x="7605713" y="3287713"/>
          <p14:tracePt t="24887" x="7605713" y="3294063"/>
          <p14:tracePt t="24890" x="7599363" y="3300413"/>
          <p14:tracePt t="24891" x="7594600" y="3305175"/>
          <p14:tracePt t="24896" x="7594600" y="3316288"/>
          <p14:tracePt t="24897" x="7588250" y="3316288"/>
          <p14:tracePt t="24900" x="7583488" y="3322638"/>
          <p14:tracePt t="24901" x="7583488" y="3327400"/>
          <p14:tracePt t="24907" x="7570788" y="3344863"/>
          <p14:tracePt t="24915" x="7554913" y="3367088"/>
          <p14:tracePt t="24917" x="7543800" y="3384550"/>
          <p14:tracePt t="24921" x="7521575" y="3417888"/>
          <p14:tracePt t="24923" x="7515225" y="3429000"/>
          <p14:tracePt t="24943" x="7413625" y="3575050"/>
          <p14:tracePt t="24945" x="7397750" y="3597275"/>
          <p14:tracePt t="24947" x="7386638" y="3608388"/>
          <p14:tracePt t="24949" x="7386638" y="3614738"/>
          <p14:tracePt t="24952" x="7362825" y="3636963"/>
          <p14:tracePt t="24954" x="7351713" y="3648075"/>
          <p14:tracePt t="24956" x="7351713" y="3659188"/>
          <p14:tracePt t="24957" x="7340600" y="3670300"/>
          <p14:tracePt t="24959" x="7335838" y="3676650"/>
          <p14:tracePt t="24960" x="7329488" y="3681413"/>
          <p14:tracePt t="24964" x="7313613" y="3705225"/>
          <p14:tracePt t="24967" x="7307263" y="3716338"/>
          <p14:tracePt t="24969" x="7302500" y="3716338"/>
          <p14:tracePt t="24973" x="7289800" y="3727450"/>
          <p14:tracePt t="24976" x="7285038" y="3738563"/>
          <p14:tracePt t="24978" x="7278688" y="3743325"/>
          <p14:tracePt t="24983" x="7267575" y="3749675"/>
          <p14:tracePt t="24992" x="7262813" y="3760788"/>
          <p14:tracePt t="25005" x="7256463" y="3765550"/>
          <p14:tracePt t="25063" x="7256463" y="3754438"/>
          <p14:tracePt t="25067" x="7251700" y="3743325"/>
          <p14:tracePt t="25070" x="7251700" y="3732213"/>
          <p14:tracePt t="25072" x="7251700" y="3727450"/>
          <p14:tracePt t="25075" x="7245350" y="3721100"/>
          <p14:tracePt t="25076" x="7245350" y="3716338"/>
          <p14:tracePt t="25077" x="7245350" y="3705225"/>
          <p14:tracePt t="25081" x="7245350" y="3692525"/>
          <p14:tracePt t="25083" x="7245350" y="3681413"/>
          <p14:tracePt t="25088" x="7245350" y="3670300"/>
          <p14:tracePt t="25091" x="7240588" y="3654425"/>
          <p14:tracePt t="25093" x="7240588" y="3648075"/>
          <p14:tracePt t="25097" x="7240588" y="3636963"/>
          <p14:tracePt t="25098" x="7240588" y="3630613"/>
          <p14:tracePt t="25101" x="7240588" y="3625850"/>
          <p14:tracePt t="25103" x="7240588" y="3619500"/>
          <p14:tracePt t="25110" x="7240588" y="3608388"/>
          <p14:tracePt t="25116" x="7234238" y="3603625"/>
          <p14:tracePt t="25125" x="7234238" y="3592513"/>
          <p14:tracePt t="25136" x="7234238" y="3586163"/>
          <p14:tracePt t="25145" x="7227888" y="3581400"/>
          <p14:tracePt t="25152" x="7223125" y="3575050"/>
          <p14:tracePt t="25155" x="7223125" y="3570288"/>
          <p14:tracePt t="25167" x="7212013" y="3557588"/>
          <p14:tracePt t="25171" x="7205663" y="3552825"/>
          <p14:tracePt t="25174" x="7200900" y="3541713"/>
          <p14:tracePt t="25180" x="7200900" y="3535363"/>
          <p14:tracePt t="25181" x="7200900" y="3530600"/>
          <p14:tracePt t="25183" x="7194550" y="3524250"/>
          <p14:tracePt t="25187" x="7194550" y="3519488"/>
          <p14:tracePt t="25188" x="7194550" y="3513138"/>
          <p14:tracePt t="25200" x="7183438" y="3473450"/>
          <p14:tracePt t="25202" x="7183438" y="3462338"/>
          <p14:tracePt t="25205" x="7183438" y="3457575"/>
          <p14:tracePt t="25208" x="7183438" y="3440113"/>
          <p14:tracePt t="25210" x="7183438" y="3435350"/>
          <p14:tracePt t="25213" x="7183438" y="3422650"/>
          <p14:tracePt t="25215" x="7183438" y="3417888"/>
          <p14:tracePt t="25217" x="7183438" y="3406775"/>
          <p14:tracePt t="25220" x="7183438" y="3395663"/>
          <p14:tracePt t="25224" x="7183438" y="3378200"/>
          <p14:tracePt t="25227" x="7183438" y="3367088"/>
          <p14:tracePt t="25228" x="7183438" y="3362325"/>
          <p14:tracePt t="25235" x="7189788" y="3344863"/>
          <p14:tracePt t="25237" x="7189788" y="3338513"/>
          <p14:tracePt t="25241" x="7189788" y="3333750"/>
          <p14:tracePt t="25256" x="7200900" y="3311525"/>
          <p14:tracePt t="25262" x="7205663" y="3305175"/>
          <p14:tracePt t="25317" x="7212013" y="3300413"/>
          <p14:tracePt t="25324" x="7227888" y="3300413"/>
          <p14:tracePt t="25328" x="7240588" y="3294063"/>
          <p14:tracePt t="25331" x="7251700" y="3287713"/>
          <p14:tracePt t="25334" x="7273925" y="3282950"/>
          <p14:tracePt t="25335" x="7278688" y="3282950"/>
          <p14:tracePt t="25340" x="7302500" y="3276600"/>
          <p14:tracePt t="25345" x="7335838" y="3265488"/>
          <p14:tracePt t="25347" x="7346950" y="3265488"/>
          <p14:tracePt t="25348" x="7351713" y="3260725"/>
          <p14:tracePt t="25349" x="7362825" y="3260725"/>
          <p14:tracePt t="25351" x="7369175" y="3260725"/>
          <p14:tracePt t="25352" x="7380288" y="3254375"/>
          <p14:tracePt t="25354" x="7397750" y="3249613"/>
          <p14:tracePt t="25356" x="7408863" y="3249613"/>
          <p14:tracePt t="25358" x="7424738" y="3243263"/>
          <p14:tracePt t="25359" x="7435850" y="3243263"/>
          <p14:tracePt t="25361" x="7448550" y="3243263"/>
          <p14:tracePt t="25362" x="7459663" y="3238500"/>
          <p14:tracePt t="25363" x="7464425" y="3238500"/>
          <p14:tracePt t="25369" x="7515225" y="3238500"/>
          <p14:tracePt t="25371" x="7521575" y="3238500"/>
          <p14:tracePt t="25373" x="7537450" y="3238500"/>
          <p14:tracePt t="25375" x="7559675" y="3238500"/>
          <p14:tracePt t="25376" x="7577138" y="3238500"/>
          <p14:tracePt t="25378" x="7588250" y="3238500"/>
          <p14:tracePt t="25382" x="7621588" y="3238500"/>
          <p14:tracePt t="25387" x="7661275" y="3238500"/>
          <p14:tracePt t="25388" x="7683500" y="3238500"/>
          <p14:tracePt t="25391" x="7700963" y="3243263"/>
          <p14:tracePt t="25393" x="7712075" y="3243263"/>
          <p14:tracePt t="25394" x="7745413" y="3254375"/>
          <p14:tracePt t="25395" x="7756525" y="3260725"/>
          <p14:tracePt t="25397" x="7767638" y="3260725"/>
          <p14:tracePt t="25398" x="7791450" y="3265488"/>
          <p14:tracePt t="25403" x="7829550" y="3282950"/>
          <p14:tracePt t="25404" x="7853363" y="3282950"/>
          <p14:tracePt t="25406" x="7864475" y="3287713"/>
          <p14:tracePt t="25410" x="7913688" y="3305175"/>
          <p14:tracePt t="25411" x="7931150" y="3311525"/>
          <p14:tracePt t="25412" x="7959725" y="3316288"/>
          <p14:tracePt t="25417" x="8010525" y="3333750"/>
          <p14:tracePt t="25418" x="8026400" y="3338513"/>
          <p14:tracePt t="25419" x="8048625" y="3349625"/>
          <p14:tracePt t="25424" x="8099425" y="3362325"/>
          <p14:tracePt t="25428" x="8139113" y="3378200"/>
          <p14:tracePt t="25430" x="8172450" y="3384550"/>
          <p14:tracePt t="25431" x="8183563" y="3389313"/>
          <p14:tracePt t="25433" x="8218488" y="3400425"/>
          <p14:tracePt t="25437" x="8269288" y="3417888"/>
          <p14:tracePt t="25442" x="8318500" y="3435350"/>
          <p14:tracePt t="25444" x="8329613" y="3440113"/>
          <p14:tracePt t="25445" x="8342313" y="3440113"/>
          <p14:tracePt t="25447" x="8353425" y="3446463"/>
          <p14:tracePt t="25448" x="8364538" y="3451225"/>
          <p14:tracePt t="25450" x="8386763" y="3457575"/>
          <p14:tracePt t="25452" x="8386763" y="3462338"/>
          <p14:tracePt t="25456" x="8415338" y="3468688"/>
          <p14:tracePt t="25457" x="8420100" y="3473450"/>
          <p14:tracePt t="25459" x="8426450" y="3473450"/>
          <p14:tracePt t="25460" x="8431213" y="3479800"/>
          <p14:tracePt t="25465" x="8448675" y="3490913"/>
          <p14:tracePt t="25645" x="8161338" y="3805238"/>
          <p14:tracePt t="25648" x="8156575" y="3805238"/>
          <p14:tracePt t="25651" x="8150225" y="3805238"/>
          <p14:tracePt t="25654" x="8145463" y="3805238"/>
          <p14:tracePt t="25659" x="8139113" y="3805238"/>
          <p14:tracePt t="25662" x="8128000" y="3800475"/>
          <p14:tracePt t="25668" x="8116888" y="3800475"/>
          <p14:tracePt t="25672" x="8105775" y="3794125"/>
          <p14:tracePt t="25674" x="8099425" y="3794125"/>
          <p14:tracePt t="25679" x="8083550" y="3789363"/>
          <p14:tracePt t="25685" x="8072438" y="3789363"/>
          <p14:tracePt t="25687" x="8066088" y="3789363"/>
          <p14:tracePt t="25688" x="8061325" y="3783013"/>
          <p14:tracePt t="25692" x="8054975" y="3778250"/>
          <p14:tracePt t="25701" x="8037513" y="3778250"/>
          <p14:tracePt t="25703" x="8037513" y="3771900"/>
          <p14:tracePt t="25704" x="8032750" y="3771900"/>
          <p14:tracePt t="25708" x="8026400" y="3771900"/>
          <p14:tracePt t="25714" x="8021638" y="3771900"/>
          <p14:tracePt t="25734" x="8010525" y="3765550"/>
          <p14:tracePt t="25829" x="8004175" y="3765550"/>
          <p14:tracePt t="25835" x="7999413" y="3765550"/>
          <p14:tracePt t="25986" x="7656513" y="3778250"/>
          <p14:tracePt t="25989" x="7650163" y="3778250"/>
          <p14:tracePt t="25995" x="7643813" y="3778250"/>
          <p14:tracePt t="25999" x="7639050" y="3778250"/>
          <p14:tracePt t="26005" x="7632700" y="3771900"/>
          <p14:tracePt t="26013" x="7627938" y="3771900"/>
          <p14:tracePt t="26028" x="7616825" y="3771900"/>
          <p14:tracePt t="26033" x="7610475" y="3771900"/>
          <p14:tracePt t="26034" x="7605713" y="3771900"/>
          <p14:tracePt t="26036" x="7599363" y="3771900"/>
          <p14:tracePt t="26042" x="7588250" y="3771900"/>
          <p14:tracePt t="26047" x="7583488" y="3771900"/>
          <p14:tracePt t="26048" x="7577138" y="3771900"/>
          <p14:tracePt t="26049" x="7570788" y="3771900"/>
          <p14:tracePt t="26053" x="7566025" y="3778250"/>
          <p14:tracePt t="26055" x="7559675" y="3778250"/>
          <p14:tracePt t="26060" x="7543800" y="3783013"/>
          <p14:tracePt t="26063" x="7532688" y="3783013"/>
          <p14:tracePt t="26065" x="7526338" y="3789363"/>
          <p14:tracePt t="26067" x="7521575" y="3789363"/>
          <p14:tracePt t="26071" x="7515225" y="3789363"/>
          <p14:tracePt t="26074" x="7504113" y="3789363"/>
          <p14:tracePt t="26081" x="7497763" y="3789363"/>
          <p14:tracePt t="26082" x="7493000" y="3789363"/>
          <p14:tracePt t="26083" x="7493000" y="3794125"/>
          <p14:tracePt t="26088" x="7486650" y="3794125"/>
          <p14:tracePt t="26089" x="7481888" y="3794125"/>
          <p14:tracePt t="26099" x="7475538" y="3794125"/>
          <p14:tracePt t="26617" x="7470775" y="3794125"/>
          <p14:tracePt t="26630" x="7464425" y="3794125"/>
          <p14:tracePt t="26973" x="7470775" y="3794125"/>
          <p14:tracePt t="26980" x="7486650" y="3794125"/>
          <p14:tracePt t="26986" x="7510463" y="3789363"/>
          <p14:tracePt t="26989" x="7515225" y="3789363"/>
          <p14:tracePt t="26991" x="7526338" y="3789363"/>
          <p14:tracePt t="26993" x="7532688" y="3789363"/>
          <p14:tracePt t="26996" x="7543800" y="3789363"/>
          <p14:tracePt t="27000" x="7559675" y="3789363"/>
          <p14:tracePt t="27001" x="7570788" y="3789363"/>
          <p14:tracePt t="27006" x="7588250" y="3789363"/>
          <p14:tracePt t="27007" x="7599363" y="3789363"/>
          <p14:tracePt t="27009" x="7610475" y="3789363"/>
          <p14:tracePt t="27013" x="7621588" y="3789363"/>
          <p14:tracePt t="27019" x="7667625" y="3789363"/>
          <p14:tracePt t="27020" x="7678738" y="3789363"/>
          <p14:tracePt t="27022" x="7689850" y="3789363"/>
          <p14:tracePt t="27024" x="7694613" y="3789363"/>
          <p14:tracePt t="27032" x="7745413" y="3800475"/>
          <p14:tracePt t="27034" x="7762875" y="3800475"/>
          <p14:tracePt t="27035" x="7773988" y="3800475"/>
          <p14:tracePt t="27037" x="7785100" y="3805238"/>
          <p14:tracePt t="27038" x="7791450" y="3805238"/>
          <p14:tracePt t="27042" x="7813675" y="3811588"/>
          <p14:tracePt t="27044" x="7829550" y="3811588"/>
          <p14:tracePt t="27047" x="7853363" y="3816350"/>
          <p14:tracePt t="27049" x="7864475" y="3816350"/>
          <p14:tracePt t="27050" x="7869238" y="3822700"/>
          <p14:tracePt t="27052" x="7886700" y="3822700"/>
          <p14:tracePt t="27055" x="7902575" y="3827463"/>
          <p14:tracePt t="27057" x="7913688" y="3827463"/>
          <p14:tracePt t="27061" x="7931150" y="3833813"/>
          <p14:tracePt t="27063" x="7942263" y="3833813"/>
          <p14:tracePt t="27064" x="7948613" y="3838575"/>
          <p14:tracePt t="27065" x="7964488" y="3838575"/>
          <p14:tracePt t="27069" x="7986713" y="3844925"/>
          <p14:tracePt t="27074" x="8010525" y="3851275"/>
          <p14:tracePt t="27077" x="8032750" y="3856038"/>
          <p14:tracePt t="27078" x="8037513" y="3862388"/>
          <p14:tracePt t="27079" x="8054975" y="3862388"/>
          <p14:tracePt t="27083" x="8083550" y="3867150"/>
          <p14:tracePt t="27084" x="8088313" y="3867150"/>
          <p14:tracePt t="27086" x="8099425" y="3873500"/>
          <p14:tracePt t="27088" x="8110538" y="3873500"/>
          <p14:tracePt t="27089" x="8128000" y="3873500"/>
          <p14:tracePt t="27092" x="8139113" y="3873500"/>
          <p14:tracePt t="27094" x="8150225" y="3873500"/>
          <p14:tracePt t="27097" x="8178800" y="3878263"/>
          <p14:tracePt t="27098" x="8194675" y="3878263"/>
          <p14:tracePt t="27100" x="8207375" y="3878263"/>
          <p14:tracePt t="27101" x="8218488" y="3878263"/>
          <p14:tracePt t="27103" x="8229600" y="3878263"/>
          <p14:tracePt t="27104" x="8251825" y="3878263"/>
          <p14:tracePt t="27106" x="8256588" y="3878263"/>
          <p14:tracePt t="27108" x="8274050" y="3878263"/>
          <p14:tracePt t="27109" x="8285163" y="3878263"/>
          <p14:tracePt t="27113" x="8307388" y="3878263"/>
          <p14:tracePt t="27114" x="8318500" y="3878263"/>
          <p14:tracePt t="27116" x="8335963" y="3878263"/>
          <p14:tracePt t="27118" x="8347075" y="3878263"/>
          <p14:tracePt t="27119" x="8364538" y="3878263"/>
          <p14:tracePt t="27120" x="8369300" y="3884613"/>
          <p14:tracePt t="27123" x="8386763" y="3884613"/>
          <p14:tracePt t="27124" x="8397875" y="3884613"/>
          <p14:tracePt t="27126" x="8408988" y="3884613"/>
          <p14:tracePt t="27127" x="8426450" y="3884613"/>
          <p14:tracePt t="27131" x="8453438" y="3884613"/>
          <p14:tracePt t="27133" x="8459788" y="3884613"/>
          <p14:tracePt t="27137" x="8488363" y="3889375"/>
          <p14:tracePt t="27139" x="8504238" y="3889375"/>
          <p14:tracePt t="27141" x="8515350" y="3895725"/>
          <p14:tracePt t="27144" x="8532813" y="3895725"/>
          <p14:tracePt t="27145" x="8543925" y="3895725"/>
          <p14:tracePt t="27147" x="8550275" y="3895725"/>
          <p14:tracePt t="27150" x="8561388" y="3900488"/>
          <p14:tracePt t="27151" x="8572500" y="3900488"/>
          <p14:tracePt t="27158" x="8594725" y="3906838"/>
          <p14:tracePt t="27159" x="8612188" y="3906838"/>
          <p14:tracePt t="27164" x="8623300" y="3906838"/>
          <p14:tracePt t="27166" x="8634413" y="3913188"/>
          <p14:tracePt t="27168" x="8639175" y="3913188"/>
          <p14:tracePt t="27179" x="8678863" y="3917950"/>
          <p14:tracePt t="27181" x="8685213" y="3917950"/>
          <p14:tracePt t="27186" x="8696325" y="3924300"/>
          <p14:tracePt t="27188" x="8701088" y="3924300"/>
          <p14:tracePt t="27191" x="8712200" y="3924300"/>
          <p14:tracePt t="27193" x="8718550" y="3924300"/>
          <p14:tracePt t="27194" x="8718550" y="3929063"/>
          <p14:tracePt t="27195" x="8723313" y="3929063"/>
          <p14:tracePt t="27198" x="8729663" y="3929063"/>
          <p14:tracePt t="27200" x="8734425" y="3929063"/>
          <p14:tracePt t="27206" x="8745538" y="3935413"/>
          <p14:tracePt t="27207" x="8751888" y="3935413"/>
          <p14:tracePt t="27212" x="8763000" y="3935413"/>
          <p14:tracePt t="27221" x="8774113" y="3946525"/>
          <p14:tracePt t="27222" x="8785225" y="3946525"/>
          <p14:tracePt t="27227" x="8791575" y="3946525"/>
          <p14:tracePt t="27235" x="8802688" y="3946525"/>
          <p14:tracePt t="27239" x="8813800" y="3946525"/>
          <p14:tracePt t="27243" x="8824913" y="3946525"/>
          <p14:tracePt t="27257" x="8858250" y="3946525"/>
          <p14:tracePt t="27260" x="8864600" y="3946525"/>
          <p14:tracePt t="27262" x="8875713" y="3946525"/>
          <p14:tracePt t="27265" x="8880475" y="3946525"/>
          <p14:tracePt t="27268" x="8886825" y="3946525"/>
          <p14:tracePt t="27275" x="8904288" y="3946525"/>
          <p14:tracePt t="27282" x="8909050" y="3946525"/>
          <p14:tracePt t="27289" x="8920163" y="3946525"/>
          <p14:tracePt t="27297" x="8926513" y="3946525"/>
          <p14:tracePt t="27306" x="8931275" y="3946525"/>
          <p14:tracePt t="27317" x="8937625" y="3946525"/>
          <p14:tracePt t="27321" x="8942388" y="3946525"/>
          <p14:tracePt t="27333" x="8953500" y="3946525"/>
          <p14:tracePt t="27347" x="8970963" y="3946525"/>
          <p14:tracePt t="27354" x="8993188" y="3951288"/>
          <p14:tracePt t="27358" x="8999538" y="3951288"/>
          <p14:tracePt t="27361" x="9010650" y="3951288"/>
          <p14:tracePt t="27364" x="9015413" y="3951288"/>
          <p14:tracePt t="27367" x="9021763" y="3951288"/>
          <p14:tracePt t="27373" x="9032875" y="3951288"/>
          <p14:tracePt t="27375" x="9039225" y="3951288"/>
          <p14:tracePt t="27379" x="9043988" y="3951288"/>
          <p14:tracePt t="27381" x="9050338" y="3951288"/>
          <p14:tracePt t="27386" x="9055100" y="3951288"/>
          <p14:tracePt t="27388" x="9061450" y="3951288"/>
          <p14:tracePt t="27393" x="9066213" y="3951288"/>
          <p14:tracePt t="27394" x="9072563" y="3951288"/>
          <p14:tracePt t="27400" x="9083675" y="3951288"/>
          <p14:tracePt t="27401" x="9088438" y="3951288"/>
          <p14:tracePt t="27409" x="9112250" y="3951288"/>
          <p14:tracePt t="27414" x="9117013" y="3951288"/>
          <p14:tracePt t="27415" x="9128125" y="3951288"/>
          <p14:tracePt t="27421" x="9134475" y="3951288"/>
          <p14:tracePt t="27422" x="9139238" y="3951288"/>
          <p14:tracePt t="27428" x="9150350" y="3951288"/>
          <p14:tracePt t="27430" x="9156700" y="3951288"/>
          <p14:tracePt t="27436" x="9167813" y="3951288"/>
          <p14:tracePt t="27442" x="9174163" y="3951288"/>
          <p14:tracePt t="27444" x="9178925" y="3951288"/>
          <p14:tracePt t="27588" x="9185275" y="3951288"/>
          <p14:tracePt t="27597" x="9201150" y="3951288"/>
          <p14:tracePt t="27601" x="9212263" y="3951288"/>
          <p14:tracePt t="27604" x="9223375" y="3957638"/>
          <p14:tracePt t="27607" x="9236075" y="3962400"/>
          <p14:tracePt t="27608" x="9247188" y="3962400"/>
          <p14:tracePt t="27611" x="9258300" y="3968750"/>
          <p14:tracePt t="27689" x="9904413" y="4092575"/>
          <p14:tracePt t="27692" x="9921875" y="4097338"/>
          <p14:tracePt t="27694" x="9966325" y="4103688"/>
          <p14:tracePt t="27696" x="9988550" y="4103688"/>
          <p14:tracePt t="27698" x="9999663" y="4108450"/>
          <p14:tracePt t="27701" x="10044113" y="4114800"/>
          <p14:tracePt t="27702" x="10067925" y="4121150"/>
          <p14:tracePt t="27704" x="10083800" y="4121150"/>
          <p14:tracePt t="27707" x="10123488" y="4125913"/>
          <p14:tracePt t="27713" x="10179050" y="4132263"/>
          <p14:tracePt t="27716" x="10213975" y="4132263"/>
          <p14:tracePt t="27720" x="10269538" y="4137025"/>
          <p14:tracePt t="27722" x="10291763" y="4137025"/>
          <p14:tracePt t="27724" x="10298113" y="4137025"/>
          <p14:tracePt t="27726" x="10313988" y="4137025"/>
          <p14:tracePt t="27730" x="10364788" y="4137025"/>
          <p14:tracePt t="27733" x="10393363" y="4137025"/>
          <p14:tracePt t="27736" x="10421938" y="4137025"/>
          <p14:tracePt t="27738" x="10437813" y="4137025"/>
          <p14:tracePt t="27739" x="10444163" y="4137025"/>
          <p14:tracePt t="27741" x="10455275" y="4137025"/>
          <p14:tracePt t="27742" x="10460038" y="4137025"/>
          <p14:tracePt t="27743" x="10472738" y="4137025"/>
          <p14:tracePt t="27747" x="10494963" y="4137025"/>
          <p14:tracePt t="27750" x="10521950" y="4137025"/>
          <p14:tracePt t="27751" x="10539413" y="4132263"/>
          <p14:tracePt t="27753" x="10545763" y="4132263"/>
          <p14:tracePt t="27756" x="10561638" y="4132263"/>
          <p14:tracePt t="27758" x="10567988" y="4132263"/>
          <p14:tracePt t="27762" x="10583863" y="4125913"/>
          <p14:tracePt t="27768" x="10594975" y="4121150"/>
          <p14:tracePt t="27770" x="10606088" y="4121150"/>
          <p14:tracePt t="27776" x="10618788" y="4114800"/>
          <p14:tracePt t="27783" x="10623550" y="4114800"/>
          <p14:tracePt t="27789" x="10623550" y="4108450"/>
          <p14:tracePt t="27845" x="10623550" y="4103688"/>
          <p14:tracePt t="27855" x="10618788" y="4092575"/>
          <p14:tracePt t="27860" x="10612438" y="4092575"/>
          <p14:tracePt t="27862" x="10612438" y="4086225"/>
          <p14:tracePt t="27867" x="10612438" y="4081463"/>
          <p14:tracePt t="27870" x="10606088" y="4075113"/>
          <p14:tracePt t="27876" x="10606088" y="4070350"/>
          <p14:tracePt t="27881" x="10606088" y="4064000"/>
          <p14:tracePt t="27892" x="10594975" y="4052888"/>
          <p14:tracePt t="27894" x="10594975" y="4048125"/>
          <p14:tracePt t="27899" x="10590213" y="4041775"/>
          <p14:tracePt t="27902" x="10583863" y="4030663"/>
          <p14:tracePt t="27920" x="10545763" y="3997325"/>
          <p14:tracePt t="27923" x="10533063" y="3990975"/>
          <p14:tracePt t="27926" x="10528300" y="3986213"/>
          <p14:tracePt t="27931" x="10510838" y="3973513"/>
          <p14:tracePt t="27933" x="10506075" y="3973513"/>
          <p14:tracePt t="27937" x="10488613" y="3968750"/>
          <p14:tracePt t="27939" x="10488613" y="3962400"/>
          <p14:tracePt t="27940" x="10483850" y="3962400"/>
          <p14:tracePt t="27942" x="10483850" y="3957638"/>
          <p14:tracePt t="27944" x="10477500" y="3957638"/>
          <p14:tracePt t="27945" x="10472738" y="3951288"/>
          <p14:tracePt t="27946" x="10466388" y="3951288"/>
          <p14:tracePt t="27951" x="10460038" y="3946525"/>
          <p14:tracePt t="27952" x="10455275" y="3946525"/>
          <p14:tracePt t="27956" x="10444163" y="3946525"/>
          <p14:tracePt t="27957" x="10437813" y="3935413"/>
          <p14:tracePt t="27963" x="10421938" y="3929063"/>
          <p14:tracePt t="27970" x="10410825" y="3924300"/>
          <p14:tracePt t="27984" x="10382250" y="3913188"/>
          <p14:tracePt t="27987" x="10375900" y="3913188"/>
          <p14:tracePt t="27992" x="10371138" y="3906838"/>
          <p14:tracePt t="27998" x="10364788" y="3906838"/>
          <p14:tracePt t="28004" x="10353675" y="3900488"/>
          <p14:tracePt t="28013" x="10348913" y="3900488"/>
          <p14:tracePt t="28019" x="10348913" y="3895725"/>
          <p14:tracePt t="28034" x="10342563" y="3895725"/>
          <p14:tracePt t="28088" x="10337800" y="3889375"/>
          <p14:tracePt t="28097" x="10331450" y="3889375"/>
          <p14:tracePt t="28099" x="10325100" y="3889375"/>
          <p14:tracePt t="28110" x="10320338" y="3889375"/>
          <p14:tracePt t="28118" x="10313988" y="3889375"/>
          <p14:tracePt t="28128" x="10309225" y="3889375"/>
          <p14:tracePt t="28134" x="10302875" y="3889375"/>
          <p14:tracePt t="28151" x="10298113" y="3889375"/>
          <p14:tracePt t="28491" x="10309225" y="3884613"/>
          <p14:tracePt t="28498" x="10337800" y="3884613"/>
          <p14:tracePt t="28504" x="10375900" y="3884613"/>
          <p14:tracePt t="28508" x="10410825" y="3889375"/>
          <p14:tracePt t="28510" x="10433050" y="3889375"/>
          <p14:tracePt t="28512" x="10444163" y="3889375"/>
          <p14:tracePt t="28514" x="10466388" y="3895725"/>
          <p14:tracePt t="28515" x="10477500" y="3895725"/>
          <p14:tracePt t="28517" x="10494963" y="3900488"/>
          <p14:tracePt t="28524" x="10556875" y="3913188"/>
          <p14:tracePt t="28527" x="10594975" y="3917950"/>
          <p14:tracePt t="28530" x="10629900" y="3929063"/>
          <p14:tracePt t="28532" x="10645775" y="3929063"/>
          <p14:tracePt t="28537" x="10725150" y="3951288"/>
          <p14:tracePt t="28539" x="10736263" y="3957638"/>
          <p14:tracePt t="28541" x="10764838" y="3962400"/>
          <p14:tracePt t="28543" x="10791825" y="3968750"/>
          <p14:tracePt t="28545" x="10809288" y="3973513"/>
          <p14:tracePt t="28547" x="10842625" y="3979863"/>
          <p14:tracePt t="28548" x="10875963" y="3986213"/>
          <p14:tracePt t="28551" x="10915650" y="3997325"/>
          <p14:tracePt t="28554" x="10955338" y="3997325"/>
          <p14:tracePt t="28556" x="10999788" y="4008438"/>
          <p14:tracePt t="28558" x="11017250" y="4013200"/>
          <p14:tracePt t="28564" x="11123613" y="4024313"/>
          <p14:tracePt t="28568" x="11214100" y="4035425"/>
          <p14:tracePt t="28570" x="11236325" y="4035425"/>
          <p14:tracePt t="28574" x="11331575" y="4041775"/>
          <p14:tracePt t="28576" x="11366500" y="4048125"/>
          <p14:tracePt t="28577" x="11388725" y="4048125"/>
          <p14:tracePt t="28578" x="11422063" y="4048125"/>
          <p14:tracePt t="28580" x="11439525" y="4048125"/>
          <p14:tracePt t="28584" x="11512550" y="4048125"/>
          <p14:tracePt t="28586" x="11545888" y="4048125"/>
          <p14:tracePt t="28590" x="11618913" y="4048125"/>
          <p14:tracePt t="28592" x="11691938" y="4048125"/>
          <p14:tracePt t="28597" x="11764963" y="4048125"/>
          <p14:tracePt t="28599" x="11815763" y="4048125"/>
          <p14:tracePt t="28601" x="11831638" y="4048125"/>
          <p14:tracePt t="28603" x="11877675" y="4048125"/>
          <p14:tracePt t="28606" x="11928475" y="4048125"/>
          <p14:tracePt t="28609" x="11966575" y="4048125"/>
          <p14:tracePt t="28611" x="11984038" y="4048125"/>
          <p14:tracePt t="28614" x="12045950" y="4041775"/>
          <p14:tracePt t="28616" x="12063413" y="4041775"/>
          <p14:tracePt t="28617" x="12079288" y="4041775"/>
          <p14:tracePt t="28619" x="12085638" y="4041775"/>
          <p14:tracePt t="28620" x="12107863" y="4041775"/>
          <p14:tracePt t="28622" x="12118975" y="4041775"/>
          <p14:tracePt t="28624" x="12130088" y="4041775"/>
          <p14:tracePt t="28628" x="12158663" y="4035425"/>
          <p14:tracePt t="28633" x="12185650" y="4030663"/>
          <p14:tracePt t="28766" x="12180888" y="3986213"/>
          <p14:tracePt t="28769" x="12174538" y="3986213"/>
          <p14:tracePt t="28775" x="12163425" y="3986213"/>
          <p14:tracePt t="28777" x="12163425" y="3979863"/>
          <p14:tracePt t="28783" x="12158663" y="3979863"/>
          <p14:tracePt t="28785" x="12152313" y="3979863"/>
          <p14:tracePt t="28789" x="12152313" y="3973513"/>
          <p14:tracePt t="28791" x="12147550" y="3973513"/>
          <p14:tracePt t="28792" x="12141200" y="3968750"/>
          <p14:tracePt t="28799" x="12136438" y="3968750"/>
          <p14:tracePt t="28809" x="12130088" y="3968750"/>
          <p14:tracePt t="28813" x="12130088" y="3962400"/>
          <p14:tracePt t="28825" x="12118975" y="3962400"/>
          <p14:tracePt t="28834" x="12112625" y="3957638"/>
          <p14:tracePt t="28842" x="12107863" y="3957638"/>
          <p14:tracePt t="28849" x="12107863" y="3951288"/>
          <p14:tracePt t="28851" x="12101513" y="3951288"/>
          <p14:tracePt t="28856" x="12096750" y="3951288"/>
          <p14:tracePt t="28861" x="12096750" y="3946525"/>
          <p14:tracePt t="28867" x="12090400" y="3946525"/>
          <p14:tracePt t="28877" x="12085638" y="3946525"/>
          <p14:tracePt t="28886" x="12079288" y="3946525"/>
          <p14:tracePt t="28889" x="12079288" y="3940175"/>
          <p14:tracePt t="28895" x="12068175" y="3940175"/>
          <p14:tracePt t="28900" x="12063413" y="3940175"/>
          <p14:tracePt t="28909" x="12045950" y="3935413"/>
          <p14:tracePt t="28916" x="12039600" y="3935413"/>
          <p14:tracePt t="28922" x="12034838" y="3935413"/>
          <p14:tracePt t="28924" x="12028488" y="3935413"/>
          <p14:tracePt t="28926" x="12028488" y="3929063"/>
          <p14:tracePt t="28927" x="12023725" y="3929063"/>
          <p14:tracePt t="28932" x="12017375" y="3929063"/>
          <p14:tracePt t="28942" x="12012613" y="3924300"/>
          <p14:tracePt t="28950" x="12006263" y="3924300"/>
          <p14:tracePt t="28957" x="12001500" y="3924300"/>
          <p14:tracePt t="29011" x="12001500" y="3917950"/>
          <p14:tracePt t="29021" x="11995150" y="3917950"/>
          <p14:tracePt t="29035" x="11990388" y="3917950"/>
          <p14:tracePt t="29056" x="11984038" y="3913188"/>
          <p14:tracePt t="29073" x="11977688" y="3913188"/>
          <p14:tracePt t="29089" x="11977688" y="3906838"/>
          <p14:tracePt t="29113" x="11972925" y="3900488"/>
          <p14:tracePt t="29125" x="11972925" y="3895725"/>
          <p14:tracePt t="29135" x="11966575" y="3895725"/>
          <p14:tracePt t="29150" x="11961813" y="3889375"/>
          <p14:tracePt t="29157" x="11955463" y="3889375"/>
          <p14:tracePt t="29175" x="11950700" y="3889375"/>
          <p14:tracePt t="29180" x="11950700" y="3884613"/>
          <p14:tracePt t="29201" x="11944350" y="3884613"/>
          <p14:tracePt t="29213" x="11944350" y="3878263"/>
          <p14:tracePt t="29227" x="11939588" y="3873500"/>
          <p14:tracePt t="29237" x="11933238" y="3873500"/>
          <p14:tracePt t="29252" x="11933238" y="3867150"/>
          <p14:tracePt t="29271" x="11928475" y="3867150"/>
          <p14:tracePt t="29276" x="11928475" y="3862388"/>
          <p14:tracePt t="29305" x="11928475" y="3856038"/>
          <p14:tracePt t="29344" x="11922125" y="3856038"/>
          <p14:tracePt t="29351" x="11922125" y="3851275"/>
          <p14:tracePt t="29357" x="11917363" y="3851275"/>
          <p14:tracePt t="29361" x="11911013" y="3851275"/>
          <p14:tracePt t="29366" x="11911013" y="3844925"/>
          <p14:tracePt t="29372" x="11904663" y="3844925"/>
          <p14:tracePt t="29377" x="11904663" y="3838575"/>
          <p14:tracePt t="29381" x="11899900" y="3838575"/>
          <p14:tracePt t="29388" x="11899900" y="3833813"/>
          <p14:tracePt t="29394" x="11893550" y="3827463"/>
          <p14:tracePt t="29403" x="11888788" y="3822700"/>
          <p14:tracePt t="29410" x="11882438" y="3822700"/>
          <p14:tracePt t="29417" x="11882438" y="3816350"/>
          <p14:tracePt t="29440" x="11877675" y="3816350"/>
          <p14:tracePt t="29464" x="11871325" y="3816350"/>
          <p14:tracePt t="29486" x="11871325" y="3811588"/>
          <p14:tracePt t="29685" x="11866563" y="3811588"/>
          <p14:tracePt t="29690" x="11860213" y="3811588"/>
          <p14:tracePt t="29694" x="11855450" y="3811588"/>
          <p14:tracePt t="29700" x="11849100" y="3811588"/>
          <p14:tracePt t="29702" x="11842750" y="3811588"/>
          <p14:tracePt t="29704" x="11837988" y="3811588"/>
          <p14:tracePt t="29708" x="11831638" y="3811588"/>
          <p14:tracePt t="29713" x="11826875" y="3811588"/>
          <p14:tracePt t="29723" x="11809413" y="3811588"/>
          <p14:tracePt t="29728" x="11804650" y="3816350"/>
          <p14:tracePt t="29734" x="11798300" y="3816350"/>
          <p14:tracePt t="29738" x="11793538" y="3816350"/>
          <p14:tracePt t="29742" x="11787188" y="3816350"/>
          <p14:tracePt t="29743" x="11782425" y="3816350"/>
          <p14:tracePt t="29750" x="11776075" y="3816350"/>
          <p14:tracePt t="29755" x="11769725" y="3816350"/>
          <p14:tracePt t="29762" x="11764963" y="3816350"/>
          <p14:tracePt t="29771" x="11758613" y="3816350"/>
          <p14:tracePt t="29778" x="11753850" y="3816350"/>
          <p14:tracePt t="29847" x="11747500" y="3816350"/>
          <p14:tracePt t="29928" x="11742738" y="3816350"/>
          <p14:tracePt t="29933" x="11736388" y="3816350"/>
          <p14:tracePt t="30103" x="11236325" y="3851275"/>
          <p14:tracePt t="30157" x="11231563" y="3851275"/>
          <p14:tracePt t="30165" x="11225213" y="3851275"/>
          <p14:tracePt t="30169" x="11218863" y="3856038"/>
          <p14:tracePt t="30177" x="11214100" y="3856038"/>
          <p14:tracePt t="30188" x="11207750" y="3856038"/>
          <p14:tracePt t="30194" x="11202988" y="3856038"/>
          <p14:tracePt t="37028" x="11196638" y="3856038"/>
          <p14:tracePt t="37040" x="11191875" y="3856038"/>
          <p14:tracePt t="37054" x="11185525" y="3851275"/>
          <p14:tracePt t="37057" x="11174413" y="3844925"/>
          <p14:tracePt t="37062" x="11156950" y="3833813"/>
          <p14:tracePt t="37065" x="11141075" y="3827463"/>
          <p14:tracePt t="37068" x="11129963" y="3822700"/>
          <p14:tracePt t="37071" x="11101388" y="3805238"/>
          <p14:tracePt t="37073" x="11096625" y="3805238"/>
          <p14:tracePt t="37075" x="11079163" y="3794125"/>
          <p14:tracePt t="37078" x="11045825" y="3783013"/>
          <p14:tracePt t="37082" x="10999788" y="3760788"/>
          <p14:tracePt t="37084" x="10977563" y="3749675"/>
          <p14:tracePt t="37087" x="10961688" y="3749675"/>
          <p14:tracePt t="37089" x="10893425" y="3727450"/>
          <p14:tracePt t="37093" x="10853738" y="3716338"/>
          <p14:tracePt t="37095" x="10831513" y="3709988"/>
          <p14:tracePt t="37096" x="10815638" y="3709988"/>
          <p14:tracePt t="37097" x="10791825" y="3705225"/>
          <p14:tracePt t="37098" x="10780713" y="3698875"/>
          <p14:tracePt t="37104" x="10702925" y="3698875"/>
          <p14:tracePt t="37106" x="10680700" y="3692525"/>
          <p14:tracePt t="37108" x="10668000" y="3692525"/>
          <p14:tracePt t="37110" x="10634663" y="3692525"/>
          <p14:tracePt t="37111" x="10612438" y="3692525"/>
          <p14:tracePt t="37113" x="10601325" y="3692525"/>
          <p14:tracePt t="37117" x="10572750" y="3692525"/>
          <p14:tracePt t="37118" x="10550525" y="3698875"/>
          <p14:tracePt t="37120" x="10539413" y="3705225"/>
          <p14:tracePt t="37122" x="10528300" y="3709988"/>
          <p14:tracePt t="37125" x="10494963" y="3721100"/>
          <p14:tracePt t="37129" x="10472738" y="3727450"/>
          <p14:tracePt t="37131" x="10444163" y="3738563"/>
          <p14:tracePt t="37132" x="10433050" y="3738563"/>
          <p14:tracePt t="37133" x="10415588" y="3749675"/>
          <p14:tracePt t="37134" x="10410825" y="3749675"/>
          <p14:tracePt t="37138" x="10382250" y="3765550"/>
          <p14:tracePt t="37140" x="10375900" y="3765550"/>
          <p14:tracePt t="37143" x="10353675" y="3778250"/>
          <p14:tracePt t="37145" x="10337800" y="3789363"/>
          <p14:tracePt t="37147" x="10325100" y="3794125"/>
          <p14:tracePt t="37148" x="10309225" y="3794125"/>
          <p14:tracePt t="37153" x="10264775" y="3816350"/>
          <p14:tracePt t="37155" x="10252075" y="3816350"/>
          <p14:tracePt t="37156" x="10240963" y="3822700"/>
          <p14:tracePt t="37159" x="10202863" y="3838575"/>
          <p14:tracePt t="37161" x="10190163" y="3844925"/>
          <p14:tracePt t="37164" x="10145713" y="3862388"/>
          <p14:tracePt t="37166" x="10123488" y="3862388"/>
          <p14:tracePt t="37167" x="10090150" y="3873500"/>
          <p14:tracePt t="37169" x="10072688" y="3878263"/>
          <p14:tracePt t="37170" x="10055225" y="3884613"/>
          <p14:tracePt t="37173" x="10010775" y="3895725"/>
          <p14:tracePt t="37175" x="9966325" y="3906838"/>
          <p14:tracePt t="37177" x="9932988" y="3917950"/>
          <p14:tracePt t="37178" x="9904413" y="3924300"/>
          <p14:tracePt t="37180" x="9847263" y="3940175"/>
          <p14:tracePt t="37182" x="9820275" y="3951288"/>
          <p14:tracePt t="37183" x="9791700" y="3962400"/>
          <p14:tracePt t="37185" x="9774238" y="3962400"/>
          <p14:tracePt t="37187" x="9685338" y="3986213"/>
          <p14:tracePt t="37188" x="9652000" y="3997325"/>
          <p14:tracePt t="37190" x="9628188" y="4008438"/>
          <p14:tracePt t="37194" x="9459913" y="4041775"/>
          <p14:tracePt t="37196" x="9426575" y="4052888"/>
          <p14:tracePt t="37201" x="9251950" y="4097338"/>
          <p14:tracePt t="37203" x="9207500" y="4108450"/>
          <p14:tracePt t="37204" x="9163050" y="4121150"/>
          <p14:tracePt t="37206" x="9077325" y="4143375"/>
          <p14:tracePt t="37208" x="9028113" y="4159250"/>
          <p14:tracePt t="37211" x="8948738" y="4181475"/>
          <p14:tracePt t="37213" x="8853488" y="4210050"/>
          <p14:tracePt t="37214" x="8831263" y="4221163"/>
          <p14:tracePt t="37216" x="8774113" y="4238625"/>
          <p14:tracePt t="37217" x="8712200" y="4256088"/>
          <p14:tracePt t="37222" x="8499475" y="4340225"/>
          <p14:tracePt t="37224" x="8482013" y="4351338"/>
          <p14:tracePt t="37225" x="8448675" y="4356100"/>
          <p14:tracePt t="37229" x="8318500" y="4418013"/>
          <p14:tracePt t="37234" x="8094663" y="4524375"/>
          <p14:tracePt t="37237" x="8043863" y="4548188"/>
          <p14:tracePt t="37238" x="7970838" y="4586288"/>
          <p14:tracePt t="37249" x="7683500" y="4727575"/>
          <p14:tracePt t="37250" x="7616825" y="4760913"/>
          <p14:tracePt t="37252" x="7605713" y="4767263"/>
          <p14:tracePt t="37256" x="7497763" y="4818063"/>
          <p14:tracePt t="37257" x="7481888" y="4833938"/>
          <p14:tracePt t="37261" x="7391400" y="4873625"/>
          <p14:tracePt t="37263" x="7358063" y="4891088"/>
          <p14:tracePt t="37265" x="7324725" y="4906963"/>
          <p14:tracePt t="37266" x="7289800" y="4924425"/>
          <p14:tracePt t="37268" x="7285038" y="4929188"/>
          <p14:tracePt t="37269" x="7234238" y="4953000"/>
          <p14:tracePt t="37271" x="7212013" y="4964113"/>
          <p14:tracePt t="37273" x="7200900" y="4968875"/>
          <p14:tracePt t="37275" x="7183438" y="4975225"/>
          <p14:tracePt t="37276" x="7154863" y="4986338"/>
          <p14:tracePt t="37278" x="7127875" y="4997450"/>
          <p14:tracePt t="37280" x="7116763" y="4997450"/>
          <p14:tracePt t="37284" x="7065963" y="5019675"/>
          <p14:tracePt t="37286" x="7054850" y="5026025"/>
          <p14:tracePt t="37287" x="7032625" y="5030788"/>
          <p14:tracePt t="37289" x="7019925" y="5037138"/>
          <p14:tracePt t="37295" x="6970713" y="5048250"/>
          <p14:tracePt t="37298" x="6931025" y="5059363"/>
          <p14:tracePt t="37299" x="6908800" y="5064125"/>
          <p14:tracePt t="37301" x="6897688" y="5070475"/>
          <p14:tracePt t="37302" x="6884988" y="5070475"/>
          <p14:tracePt t="37304" x="6858000" y="5076825"/>
          <p14:tracePt t="37305" x="6824663" y="5087938"/>
          <p14:tracePt t="37307" x="6811963" y="5087938"/>
          <p14:tracePt t="37312" x="6723063" y="5114925"/>
          <p14:tracePt t="37313" x="6700838" y="5126038"/>
          <p14:tracePt t="37315" x="6677025" y="5132388"/>
          <p14:tracePt t="37316" x="6643688" y="5143500"/>
          <p14:tracePt t="37318" x="6616700" y="5160963"/>
          <p14:tracePt t="37319" x="6554788" y="5176838"/>
          <p14:tracePt t="37321" x="6530975" y="5187950"/>
          <p14:tracePt t="37326" x="6424613" y="5227638"/>
          <p14:tracePt t="37327" x="6396038" y="5238750"/>
          <p14:tracePt t="37328" x="6340475" y="5260975"/>
          <p14:tracePt t="37334" x="6205538" y="5318125"/>
          <p14:tracePt t="37335" x="6172200" y="5329238"/>
          <p14:tracePt t="37337" x="6154738" y="5334000"/>
          <p14:tracePt t="37340" x="6026150" y="5384800"/>
          <p14:tracePt t="37343" x="5942013" y="5413375"/>
          <p14:tracePt t="37345" x="5907088" y="5430838"/>
          <p14:tracePt t="37347" x="5840413" y="5446713"/>
          <p14:tracePt t="37348" x="5807075" y="5464175"/>
          <p14:tracePt t="37350" x="5795963" y="5464175"/>
          <p14:tracePt t="37354" x="5672138" y="5508625"/>
          <p14:tracePt t="37359" x="5553075" y="5548313"/>
          <p14:tracePt t="37363" x="5486400" y="5570538"/>
          <p14:tracePt t="37365" x="5468938" y="5570538"/>
          <p14:tracePt t="37369" x="5373688" y="5599113"/>
          <p14:tracePt t="37370" x="5329238" y="5610225"/>
          <p14:tracePt t="37374" x="5249863" y="5632450"/>
          <p14:tracePt t="37376" x="5232400" y="5632450"/>
          <p14:tracePt t="37381" x="5159375" y="5643563"/>
          <p14:tracePt t="37383" x="5137150" y="5649913"/>
          <p14:tracePt t="37384" x="5110163" y="5649913"/>
          <p14:tracePt t="37388" x="5053013" y="5661025"/>
          <p14:tracePt t="37390" x="5041900" y="5661025"/>
          <p14:tracePt t="37401" x="4906963" y="5676900"/>
          <p14:tracePt t="37402" x="4884738" y="5676900"/>
          <p14:tracePt t="37404" x="4862513" y="5676900"/>
          <p14:tracePt t="37409" x="4833938" y="5683250"/>
          <p14:tracePt t="37410" x="4811713" y="5683250"/>
          <p14:tracePt t="37411" x="4800600" y="5683250"/>
          <p14:tracePt t="37413" x="4794250" y="5683250"/>
          <p14:tracePt t="37415" x="4772025" y="5683250"/>
          <p14:tracePt t="37416" x="4760913" y="5683250"/>
          <p14:tracePt t="37417" x="4749800" y="5683250"/>
          <p14:tracePt t="37421" x="4727575" y="5683250"/>
          <p14:tracePt t="37423" x="4716463" y="5683250"/>
          <p14:tracePt t="37424" x="4699000" y="5683250"/>
          <p14:tracePt t="37426" x="4694238" y="5683250"/>
          <p14:tracePt t="37428" x="4687888" y="5683250"/>
          <p14:tracePt t="37429" x="4665663" y="5683250"/>
          <p14:tracePt t="37431" x="4659313" y="5683250"/>
          <p14:tracePt t="37434" x="4643438" y="5683250"/>
          <p14:tracePt t="37436" x="4632325" y="5683250"/>
          <p14:tracePt t="37440" x="4614863" y="5683250"/>
          <p14:tracePt t="37442" x="4608513" y="5683250"/>
          <p14:tracePt t="37443" x="4603750" y="5683250"/>
          <p14:tracePt t="37444" x="4597400" y="5676900"/>
          <p14:tracePt t="37445" x="4592638" y="5676900"/>
          <p14:tracePt t="37448" x="4586288" y="5676900"/>
          <p14:tracePt t="37456" x="4552950" y="5661025"/>
          <p14:tracePt t="37458" x="4548188" y="5654675"/>
          <p14:tracePt t="37463" x="4530725" y="5643563"/>
          <p14:tracePt t="37470" x="4519613" y="5638800"/>
          <p14:tracePt t="37472" x="4508500" y="5627688"/>
          <p14:tracePt t="37477" x="4497388" y="5614988"/>
          <p14:tracePt t="37478" x="4491038" y="5614988"/>
          <p14:tracePt t="37480" x="4491038" y="5610225"/>
          <p14:tracePt t="37484" x="4473575" y="5599113"/>
          <p14:tracePt t="37486" x="4468813" y="5592763"/>
          <p14:tracePt t="37488" x="4457700" y="5588000"/>
          <p14:tracePt t="37492" x="4440238" y="5576888"/>
          <p14:tracePt t="37494" x="4435475" y="5570538"/>
          <p14:tracePt t="37499" x="4406900" y="5553075"/>
          <p14:tracePt t="37501" x="4395788" y="5548313"/>
          <p14:tracePt t="37504" x="4384675" y="5541963"/>
          <p14:tracePt t="37506" x="4373563" y="5537200"/>
          <p14:tracePt t="37512" x="4316413" y="5508625"/>
          <p14:tracePt t="37514" x="4311650" y="5503863"/>
          <p14:tracePt t="37515" x="4289425" y="5492750"/>
          <p14:tracePt t="37517" x="4283075" y="5492750"/>
          <p14:tracePt t="37520" x="4254500" y="5475288"/>
          <p14:tracePt t="37521" x="4243388" y="5468938"/>
          <p14:tracePt t="37522" x="4238625" y="5464175"/>
          <p14:tracePt t="37524" x="4232275" y="5457825"/>
          <p14:tracePt t="37529" x="4176713" y="5430838"/>
          <p14:tracePt t="37530" x="4170363" y="5430838"/>
          <p14:tracePt t="37532" x="4143375" y="5413375"/>
          <p14:tracePt t="37535" x="4125913" y="5407025"/>
          <p14:tracePt t="37536" x="4108450" y="5391150"/>
          <p14:tracePt t="37538" x="4092575" y="5391150"/>
          <p14:tracePt t="37542" x="4057650" y="5368925"/>
          <p14:tracePt t="37546" x="4024313" y="5351463"/>
          <p14:tracePt t="37548" x="3997325" y="5334000"/>
          <p14:tracePt t="37549" x="3979863" y="5322888"/>
          <p14:tracePt t="37550" x="3968750" y="5318125"/>
          <p14:tracePt t="37552" x="3951288" y="5307013"/>
          <p14:tracePt t="37555" x="3917950" y="5284788"/>
          <p14:tracePt t="37557" x="3911600" y="5284788"/>
          <p14:tracePt t="37558" x="3895725" y="5272088"/>
          <p14:tracePt t="37562" x="3862388" y="5249863"/>
          <p14:tracePt t="37564" x="3856038" y="5245100"/>
          <p14:tracePt t="37565" x="3827463" y="5233988"/>
          <p14:tracePt t="37570" x="3783013" y="5205413"/>
          <p14:tracePt t="37572" x="3783013" y="5199063"/>
          <p14:tracePt t="37575" x="3754438" y="5183188"/>
          <p14:tracePt t="37577" x="3743325" y="5172075"/>
          <p14:tracePt t="37579" x="3727450" y="5165725"/>
          <p14:tracePt t="37581" x="3721100" y="5160963"/>
          <p14:tracePt t="37583" x="3698875" y="5143500"/>
          <p14:tracePt t="37584" x="3692525" y="5137150"/>
          <p14:tracePt t="37586" x="3687763" y="5132388"/>
          <p14:tracePt t="37591" x="3659188" y="5110163"/>
          <p14:tracePt t="37592" x="3654425" y="5099050"/>
          <p14:tracePt t="37594" x="3641725" y="5092700"/>
          <p14:tracePt t="37596" x="3636963" y="5081588"/>
          <p14:tracePt t="37597" x="3625850" y="5076825"/>
          <p14:tracePt t="37599" x="3619500" y="5070475"/>
          <p14:tracePt t="37603" x="3597275" y="5053013"/>
          <p14:tracePt t="37604" x="3586163" y="5037138"/>
          <p14:tracePt t="37607" x="3575050" y="5026025"/>
          <p14:tracePt t="37609" x="3563938" y="5019675"/>
          <p14:tracePt t="37611" x="3552825" y="5008563"/>
          <p14:tracePt t="37612" x="3552825" y="5002213"/>
          <p14:tracePt t="37614" x="3546475" y="4997450"/>
          <p14:tracePt t="37618" x="3524250" y="4975225"/>
          <p14:tracePt t="37619" x="3519488" y="4968875"/>
          <p14:tracePt t="37624" x="3495675" y="4946650"/>
          <p14:tracePt t="37625" x="3495675" y="4941888"/>
          <p14:tracePt t="37626" x="3484563" y="4935538"/>
          <p14:tracePt t="37628" x="3484563" y="4929188"/>
          <p14:tracePt t="37637" x="3433763" y="4873625"/>
          <p14:tracePt t="37639" x="3422650" y="4867275"/>
          <p14:tracePt t="37644" x="3411538" y="4851400"/>
          <p14:tracePt t="37646" x="3406775" y="4845050"/>
          <p14:tracePt t="37650" x="3389313" y="4829175"/>
          <p14:tracePt t="37653" x="3384550" y="4822825"/>
          <p14:tracePt t="37654" x="3378200" y="4818063"/>
          <p14:tracePt t="37657" x="3367088" y="4811713"/>
          <p14:tracePt t="37658" x="3360738" y="4800600"/>
          <p14:tracePt t="37664" x="3355975" y="4789488"/>
          <p14:tracePt t="37665" x="3349625" y="4783138"/>
          <p14:tracePt t="37670" x="3344863" y="4778375"/>
          <p14:tracePt t="37673" x="3338513" y="4772025"/>
          <p14:tracePt t="37678" x="3338513" y="4767263"/>
          <p14:tracePt t="37687" x="3333750" y="4756150"/>
          <p14:tracePt t="37690" x="3333750" y="4745038"/>
          <p14:tracePt t="37694" x="3333750" y="4738688"/>
          <p14:tracePt t="37699" x="3333750" y="4727575"/>
          <p14:tracePt t="37702" x="3333750" y="4716463"/>
          <p14:tracePt t="37706" x="3333750" y="4710113"/>
          <p14:tracePt t="37707" x="3333750" y="4699000"/>
          <p14:tracePt t="37708" x="3333750" y="4694238"/>
          <p14:tracePt t="37713" x="3344863" y="4676775"/>
          <p14:tracePt t="37714" x="3344863" y="4665663"/>
          <p14:tracePt t="37719" x="3349625" y="4648200"/>
          <p14:tracePt t="37720" x="3355975" y="4637088"/>
          <p14:tracePt t="37721" x="3355975" y="4632325"/>
          <p14:tracePt t="37723" x="3360738" y="4621213"/>
          <p14:tracePt t="37724" x="3367088" y="4614863"/>
          <p14:tracePt t="37726" x="3367088" y="4603750"/>
          <p14:tracePt t="37729" x="3367088" y="4598988"/>
          <p14:tracePt t="37735" x="3389313" y="4552950"/>
          <p14:tracePt t="37736" x="3395663" y="4541838"/>
          <p14:tracePt t="37740" x="3400425" y="4530725"/>
          <p14:tracePt t="37742" x="3411538" y="4513263"/>
          <p14:tracePt t="37748" x="3433763" y="4491038"/>
          <p14:tracePt t="37749" x="3440113" y="4479925"/>
          <p14:tracePt t="37751" x="3446463" y="4475163"/>
          <p14:tracePt t="37762" x="3479800" y="4446588"/>
          <p14:tracePt t="37764" x="3484563" y="4440238"/>
          <p14:tracePt t="37766" x="3490913" y="4435475"/>
          <p14:tracePt t="37770" x="3495675" y="4429125"/>
          <p14:tracePt t="37771" x="3502025" y="4424363"/>
          <p14:tracePt t="37775" x="3506788" y="4418013"/>
          <p14:tracePt t="37776" x="3506788" y="4413250"/>
          <p14:tracePt t="37783" x="3524250" y="4384675"/>
          <p14:tracePt t="37789" x="3535363" y="4356100"/>
          <p14:tracePt t="37791" x="3535363" y="4351338"/>
          <p14:tracePt t="37792" x="3535363" y="4340225"/>
          <p14:tracePt t="37803" x="3541713" y="4300538"/>
          <p14:tracePt t="37805" x="3541713" y="4289425"/>
          <p14:tracePt t="37811" x="3541713" y="4267200"/>
          <p14:tracePt t="37812" x="3541713" y="4249738"/>
          <p14:tracePt t="37817" x="3541713" y="4238625"/>
          <p14:tracePt t="37818" x="3541713" y="4232275"/>
          <p14:tracePt t="37823" x="3535363" y="4210050"/>
          <p14:tracePt t="37825" x="3535363" y="4194175"/>
          <p14:tracePt t="37831" x="3524250" y="4170363"/>
          <p14:tracePt t="37833" x="3524250" y="4165600"/>
          <p14:tracePt t="37837" x="3519488" y="4148138"/>
          <p14:tracePt t="37839" x="3519488" y="4143375"/>
          <p14:tracePt t="37845" x="3506788" y="4125913"/>
          <p14:tracePt t="37846" x="3506788" y="4121150"/>
          <p14:tracePt t="37847" x="3506788" y="4114800"/>
          <p14:tracePt t="37852" x="3502025" y="4103688"/>
          <p14:tracePt t="37853" x="3502025" y="4097338"/>
          <p14:tracePt t="37867" x="3473450" y="4008438"/>
          <p14:tracePt t="37869" x="3468688" y="3997325"/>
          <p14:tracePt t="37874" x="3457575" y="3968750"/>
          <p14:tracePt t="37876" x="3457575" y="3951288"/>
          <p14:tracePt t="37879" x="3451225" y="3946525"/>
          <p14:tracePt t="37880" x="3446463" y="3924300"/>
          <p14:tracePt t="37881" x="3440113" y="3924300"/>
          <p14:tracePt t="37883" x="3440113" y="3917950"/>
          <p14:tracePt t="37887" x="3433763" y="3906838"/>
          <p14:tracePt t="37895" x="3417888" y="3862388"/>
          <p14:tracePt t="37896" x="3411538" y="3856038"/>
          <p14:tracePt t="37900" x="3406775" y="3844925"/>
          <p14:tracePt t="37901" x="3406775" y="3838575"/>
          <p14:tracePt t="37907" x="3395663" y="3822700"/>
          <p14:tracePt t="37909" x="3395663" y="3811588"/>
          <p14:tracePt t="37914" x="3389313" y="3800475"/>
          <p14:tracePt t="37921" x="3389313" y="3783013"/>
          <p14:tracePt t="37928" x="3389313" y="3771900"/>
          <p14:tracePt t="37929" x="3389313" y="3765550"/>
          <p14:tracePt t="37930" x="3389313" y="3760788"/>
          <p14:tracePt t="37935" x="3389313" y="3754438"/>
          <p14:tracePt t="37936" x="3389313" y="3749675"/>
          <p14:tracePt t="37941" x="3389313" y="3738563"/>
          <p14:tracePt t="37949" x="3389313" y="3727450"/>
          <p14:tracePt t="37953" x="3389313" y="3709988"/>
          <p14:tracePt t="37956" x="3395663" y="3705225"/>
          <p14:tracePt t="37958" x="3400425" y="3698875"/>
          <p14:tracePt t="37959" x="3400425" y="3692525"/>
          <p14:tracePt t="37962" x="3406775" y="3687763"/>
          <p14:tracePt t="37963" x="3406775" y="3681413"/>
          <p14:tracePt t="37966" x="3411538" y="3676650"/>
          <p14:tracePt t="37968" x="3411538" y="3670300"/>
          <p14:tracePt t="37972" x="3422650" y="3659188"/>
          <p14:tracePt t="37976" x="3433763" y="3648075"/>
          <p14:tracePt t="37978" x="3440113" y="3636963"/>
          <p14:tracePt t="37980" x="3446463" y="3630613"/>
          <p14:tracePt t="37982" x="3451225" y="3625850"/>
          <p14:tracePt t="37986" x="3468688" y="3614738"/>
          <p14:tracePt t="37990" x="3473450" y="3603625"/>
          <p14:tracePt t="37991" x="3490913" y="3592513"/>
          <p14:tracePt t="37999" x="3524250" y="3563938"/>
          <p14:tracePt t="38004" x="3535363" y="3557588"/>
          <p14:tracePt t="38005" x="3546475" y="3546475"/>
          <p14:tracePt t="38012" x="3579813" y="3524250"/>
          <p14:tracePt t="38014" x="3586163" y="3519488"/>
          <p14:tracePt t="38016" x="3597275" y="3508375"/>
          <p14:tracePt t="38017" x="3603625" y="3502025"/>
          <p14:tracePt t="38019" x="3608388" y="3495675"/>
          <p14:tracePt t="38020" x="3614738" y="3495675"/>
          <p14:tracePt t="38021" x="3619500" y="3490913"/>
          <p14:tracePt t="38023" x="3636963" y="3473450"/>
          <p14:tracePt t="38024" x="3641725" y="3473450"/>
          <p14:tracePt t="38026" x="3648075" y="3468688"/>
          <p14:tracePt t="38027" x="3659188" y="3462338"/>
          <p14:tracePt t="38029" x="3670300" y="3446463"/>
          <p14:tracePt t="38031" x="3676650" y="3446463"/>
          <p14:tracePt t="38035" x="3709988" y="3422650"/>
          <p14:tracePt t="38037" x="3714750" y="3411538"/>
          <p14:tracePt t="38039" x="3727450" y="3406775"/>
          <p14:tracePt t="38041" x="3738563" y="3395663"/>
          <p14:tracePt t="38042" x="3749675" y="3395663"/>
          <p14:tracePt t="38047" x="3794125" y="3362325"/>
          <p14:tracePt t="38049" x="3800475" y="3355975"/>
          <p14:tracePt t="38053" x="3827463" y="3338513"/>
          <p14:tracePt t="38054" x="3849688" y="3322638"/>
          <p14:tracePt t="38056" x="3856038" y="3322638"/>
          <p14:tracePt t="38057" x="3873500" y="3305175"/>
          <p14:tracePt t="38063" x="3946525" y="3260725"/>
          <p14:tracePt t="38065" x="3951288" y="3254375"/>
          <p14:tracePt t="38066" x="3962400" y="3249613"/>
          <p14:tracePt t="38068" x="3984625" y="3232150"/>
          <p14:tracePt t="38070" x="4024313" y="3214688"/>
          <p14:tracePt t="38071" x="4035425" y="3203575"/>
          <p14:tracePt t="38076" x="4108450" y="3165475"/>
          <p14:tracePt t="38081" x="4159250" y="3136900"/>
          <p14:tracePt t="38083" x="4187825" y="3125788"/>
          <p14:tracePt t="38084" x="4227513" y="3097213"/>
          <p14:tracePt t="38086" x="4243388" y="3097213"/>
          <p14:tracePt t="38092" x="4322763" y="3057525"/>
          <p14:tracePt t="38094" x="4333875" y="3052763"/>
          <p14:tracePt t="38097" x="4400550" y="3024188"/>
          <p14:tracePt t="38098" x="4429125" y="3006725"/>
          <p14:tracePt t="38100" x="4451350" y="3006725"/>
          <p14:tracePt t="38104" x="4497388" y="2990850"/>
          <p14:tracePt t="38106" x="4530725" y="2973388"/>
          <p14:tracePt t="38108" x="4564063" y="2962275"/>
          <p14:tracePt t="38109" x="4586288" y="2957513"/>
          <p14:tracePt t="38110" x="4614863" y="2944813"/>
          <p14:tracePt t="38111" x="4632325" y="2944813"/>
          <p14:tracePt t="38115" x="4643438" y="2944813"/>
          <p14:tracePt t="38116" x="4705350" y="2922588"/>
          <p14:tracePt t="38118" x="4749800" y="2917825"/>
          <p14:tracePt t="38120" x="4767263" y="2917825"/>
          <p14:tracePt t="38125" x="4851400" y="2900363"/>
          <p14:tracePt t="38126" x="4867275" y="2895600"/>
          <p14:tracePt t="38127" x="4889500" y="2895600"/>
          <p14:tracePt t="38131" x="4975225" y="2878138"/>
          <p14:tracePt t="38133" x="4979988" y="2878138"/>
          <p14:tracePt t="38136" x="5030788" y="2871788"/>
          <p14:tracePt t="38138" x="5070475" y="2867025"/>
          <p14:tracePt t="38139" x="5086350" y="2867025"/>
          <p14:tracePt t="38140" x="5121275" y="2860675"/>
          <p14:tracePt t="38143" x="5137150" y="2855913"/>
          <p14:tracePt t="38145" x="5199063" y="2855913"/>
          <p14:tracePt t="38146" x="5232400" y="2849563"/>
          <p14:tracePt t="38148" x="5278438" y="2844800"/>
          <p14:tracePt t="38150" x="5294313" y="2838450"/>
          <p14:tracePt t="38151" x="5345113" y="2833688"/>
          <p14:tracePt t="38154" x="5380038" y="2833688"/>
          <p14:tracePt t="38155" x="5446713" y="2822575"/>
          <p14:tracePt t="38160" x="5519738" y="2816225"/>
          <p14:tracePt t="38161" x="5537200" y="2816225"/>
          <p14:tracePt t="38162" x="5570538" y="2809875"/>
          <p14:tracePt t="38164" x="5610225" y="2809875"/>
          <p14:tracePt t="38166" x="5649913" y="2809875"/>
          <p14:tracePt t="38168" x="5683250" y="2809875"/>
          <p14:tracePt t="38170" x="5716588" y="2805113"/>
          <p14:tracePt t="38172" x="5756275" y="2805113"/>
          <p14:tracePt t="38173" x="5795963" y="2805113"/>
          <p14:tracePt t="38175" x="5811838" y="2805113"/>
          <p14:tracePt t="38179" x="5907088" y="2798763"/>
          <p14:tracePt t="38181" x="5924550" y="2798763"/>
          <p14:tracePt t="38186" x="5991225" y="2798763"/>
          <p14:tracePt t="38187" x="6030913" y="2798763"/>
          <p14:tracePt t="38188" x="6037263" y="2798763"/>
          <p14:tracePt t="38193" x="6088063" y="2798763"/>
          <p14:tracePt t="38194" x="6092825" y="2798763"/>
          <p14:tracePt t="38195" x="6115050" y="2798763"/>
          <p14:tracePt t="38197" x="6126163" y="2798763"/>
          <p14:tracePt t="38200" x="6165850" y="2798763"/>
          <p14:tracePt t="38202" x="6172200" y="2798763"/>
          <p14:tracePt t="38203" x="6188075" y="2798763"/>
          <p14:tracePt t="38205" x="6194425" y="2798763"/>
          <p14:tracePt t="38206" x="6205538" y="2798763"/>
          <p14:tracePt t="38208" x="6216650" y="2798763"/>
          <p14:tracePt t="38209" x="6227763" y="2798763"/>
          <p14:tracePt t="38211" x="6234113" y="2798763"/>
          <p14:tracePt t="38215" x="6249988" y="2805113"/>
          <p14:tracePt t="38217" x="6256338" y="2805113"/>
          <p14:tracePt t="38219" x="6261100" y="2805113"/>
          <p14:tracePt t="38221" x="6267450" y="2805113"/>
          <p14:tracePt t="38222" x="6273800" y="2805113"/>
          <p14:tracePt t="38225" x="6278563" y="2805113"/>
          <p14:tracePt t="38475" x="6273800" y="2805113"/>
          <p14:tracePt t="38482" x="6256338" y="2798763"/>
          <p14:tracePt t="38486" x="6238875" y="2787650"/>
          <p14:tracePt t="38489" x="6227763" y="2782888"/>
          <p14:tracePt t="38490" x="6223000" y="2782888"/>
          <p14:tracePt t="38491" x="6223000" y="2776538"/>
          <p14:tracePt t="38494" x="6205538" y="2771775"/>
          <p14:tracePt t="38517" x="6138863" y="2736850"/>
          <p14:tracePt t="38520" x="6132513" y="2725738"/>
          <p14:tracePt t="38522" x="6126163" y="2725738"/>
          <p14:tracePt t="38525" x="6121400" y="2720975"/>
          <p14:tracePt t="38527" x="6110288" y="2714625"/>
          <p14:tracePt t="38529" x="6103938" y="2714625"/>
          <p14:tracePt t="38530" x="6103938" y="2709863"/>
          <p14:tracePt t="38534" x="6092825" y="2703513"/>
          <p14:tracePt t="38539" x="6088063" y="2692400"/>
          <p14:tracePt t="38540" x="6081713" y="2687638"/>
          <p14:tracePt t="38544" x="6070600" y="2681288"/>
          <p14:tracePt t="38549" x="6065838" y="2670175"/>
          <p14:tracePt t="38553" x="6059488" y="2663825"/>
          <p14:tracePt t="38555" x="6048375" y="2659063"/>
          <p14:tracePt t="38556" x="6048375" y="2652713"/>
          <p14:tracePt t="38561" x="6037263" y="2636838"/>
          <p14:tracePt t="38562" x="6037263" y="2630488"/>
          <p14:tracePt t="38564" x="6030913" y="2630488"/>
          <p14:tracePt t="38565" x="6030913" y="2625725"/>
          <p14:tracePt t="38569" x="6019800" y="2614613"/>
          <p14:tracePt t="38570" x="6015038" y="2608263"/>
          <p14:tracePt t="38571" x="6008688" y="2601913"/>
          <p14:tracePt t="38576" x="5997575" y="2586038"/>
          <p14:tracePt t="38577" x="5991225" y="2579688"/>
          <p14:tracePt t="38581" x="5986463" y="2568575"/>
          <p14:tracePt t="38583" x="5975350" y="2563813"/>
          <p14:tracePt t="38584" x="5975350" y="2552700"/>
          <p14:tracePt t="38586" x="5969000" y="2546350"/>
          <p14:tracePt t="38593" x="5946775" y="2524125"/>
          <p14:tracePt t="38594" x="5946775" y="2513013"/>
          <p14:tracePt t="38596" x="5942013" y="2513013"/>
          <p14:tracePt t="38598" x="5935663" y="2506663"/>
          <p14:tracePt t="38599" x="5935663" y="2501900"/>
          <p14:tracePt t="38600" x="5930900" y="2501900"/>
          <p14:tracePt t="38604" x="5924550" y="2484438"/>
          <p14:tracePt t="38606" x="5913438" y="2479675"/>
          <p14:tracePt t="38610" x="5907088" y="2462213"/>
          <p14:tracePt t="38611" x="5902325" y="2455863"/>
          <p14:tracePt t="38616" x="5895975" y="2451100"/>
          <p14:tracePt t="38617" x="5891213" y="2439988"/>
          <p14:tracePt t="38618" x="5891213" y="2433638"/>
          <p14:tracePt t="38623" x="5880100" y="2428875"/>
          <p14:tracePt t="38625" x="5880100" y="2422525"/>
          <p14:tracePt t="38627" x="5880100" y="2417763"/>
          <p14:tracePt t="38628" x="5873750" y="2411413"/>
          <p14:tracePt t="38631" x="5873750" y="2406650"/>
          <p14:tracePt t="38636" x="5873750" y="2393950"/>
          <p14:tracePt t="38638" x="5868988" y="2389188"/>
          <p14:tracePt t="38651" x="5868988" y="2366963"/>
          <p14:tracePt t="38658" x="5868988" y="2360613"/>
          <p14:tracePt t="38668" x="5868988" y="2355850"/>
          <p14:tracePt t="38699" x="5862638" y="2355850"/>
          <p14:tracePt t="38702" x="5851525" y="2360613"/>
          <p14:tracePt t="38706" x="5840413" y="2366963"/>
          <p14:tracePt t="38708" x="5834063" y="2371725"/>
          <p14:tracePt t="38714" x="5811838" y="2389188"/>
          <p14:tracePt t="38721" x="5783263" y="2400300"/>
          <p14:tracePt t="38723" x="5778500" y="2400300"/>
          <p14:tracePt t="38724" x="5772150" y="2406650"/>
          <p14:tracePt t="38729" x="5756275" y="2411413"/>
          <p14:tracePt t="38734" x="5738813" y="2417763"/>
          <p14:tracePt t="38735" x="5722938" y="2417763"/>
          <p14:tracePt t="38740" x="5710238" y="2417763"/>
          <p14:tracePt t="38741" x="5705475" y="2417763"/>
          <p14:tracePt t="38747" x="5672138" y="2417763"/>
          <p14:tracePt t="38754" x="5649913" y="2417763"/>
          <p14:tracePt t="38756" x="5637213" y="2417763"/>
          <p14:tracePt t="38761" x="5621338" y="2417763"/>
          <p14:tracePt t="38763" x="5610225" y="2411413"/>
          <p14:tracePt t="38764" x="5603875" y="2406650"/>
          <p14:tracePt t="38769" x="5592763" y="2406650"/>
          <p14:tracePt t="38770" x="5588000" y="2406650"/>
          <p14:tracePt t="38771" x="5588000" y="2400300"/>
          <p14:tracePt t="38775" x="5581650" y="2400300"/>
          <p14:tracePt t="38777" x="5570538" y="2400300"/>
          <p14:tracePt t="38779" x="5564188" y="2393950"/>
          <p14:tracePt t="38783" x="5559425" y="2393950"/>
          <p14:tracePt t="38789" x="5553075" y="2389188"/>
          <p14:tracePt t="38791" x="5548313" y="2382838"/>
          <p14:tracePt t="38800" x="5548313" y="2378075"/>
          <p14:tracePt t="38809" x="5548313" y="2371725"/>
          <p14:tracePt t="38818" x="5548313" y="2366963"/>
          <p14:tracePt t="38822" x="5548313" y="2360613"/>
          <p14:tracePt t="38827" x="5548313" y="2355850"/>
          <p14:tracePt t="38830" x="5553075" y="2355850"/>
          <p14:tracePt t="38833" x="5559425" y="2355850"/>
          <p14:tracePt t="38838" x="5564188" y="2349500"/>
          <p14:tracePt t="38840" x="5575300" y="2349500"/>
          <p14:tracePt t="38843" x="5581650" y="2349500"/>
          <p14:tracePt t="38846" x="5588000" y="2349500"/>
          <p14:tracePt t="38852" x="5603875" y="2349500"/>
          <p14:tracePt t="38855" x="5610225" y="2349500"/>
          <p14:tracePt t="38859" x="5626100" y="2355850"/>
          <p14:tracePt t="38861" x="5632450" y="2355850"/>
          <p14:tracePt t="38865" x="5637213" y="2360613"/>
          <p14:tracePt t="38867" x="5649913" y="2366963"/>
          <p14:tracePt t="38872" x="5676900" y="2389188"/>
          <p14:tracePt t="38879" x="5683250" y="2400300"/>
          <p14:tracePt t="38882" x="5694363" y="2411413"/>
          <p14:tracePt t="38883" x="5699125" y="2417763"/>
          <p14:tracePt t="38884" x="5705475" y="2422525"/>
          <p14:tracePt t="38890" x="5710238" y="2433638"/>
          <p14:tracePt t="38894" x="5710238" y="2439988"/>
          <p14:tracePt t="38896" x="5716588" y="2451100"/>
          <p14:tracePt t="38898" x="5716588" y="2455863"/>
          <p14:tracePt t="38902" x="5716588" y="2462213"/>
          <p14:tracePt t="38903" x="5716588" y="2466975"/>
          <p14:tracePt t="38909" x="5716588" y="2473325"/>
          <p14:tracePt t="38923" x="5716588" y="2479675"/>
          <p14:tracePt t="38961" x="5710238" y="2479675"/>
          <p14:tracePt t="38973" x="5705475" y="2479675"/>
          <p14:tracePt t="38982" x="5699125" y="2479675"/>
          <p14:tracePt t="38987" x="5694363" y="2479675"/>
          <p14:tracePt t="39003" x="5688013" y="2479675"/>
          <p14:tracePt t="39342" x="5683250" y="2479675"/>
          <p14:tracePt t="39351" x="5676900" y="2484438"/>
          <p14:tracePt t="39385" x="5661025" y="2495550"/>
          <p14:tracePt t="39516" x="5661025" y="2501900"/>
          <p14:tracePt t="39520" x="5654675" y="2501900"/>
          <p14:tracePt t="39633" x="5468938" y="2597150"/>
          <p14:tracePt t="43821" x="5468938" y="2608263"/>
          <p14:tracePt t="43828" x="5468938" y="2647950"/>
          <p14:tracePt t="43832" x="5468938" y="2659063"/>
          <p14:tracePt t="43834" x="5475288" y="2676525"/>
          <p14:tracePt t="43836" x="5475288" y="2681288"/>
          <p14:tracePt t="43840" x="5475288" y="2698750"/>
          <p14:tracePt t="43842" x="5475288" y="2714625"/>
          <p14:tracePt t="43844" x="5475288" y="2732088"/>
          <p14:tracePt t="43846" x="5480050" y="2743200"/>
          <p14:tracePt t="43848" x="5480050" y="2754313"/>
          <p14:tracePt t="43861" x="5502275" y="2895600"/>
          <p14:tracePt t="43863" x="5502275" y="2911475"/>
          <p14:tracePt t="43865" x="5508625" y="2928938"/>
          <p14:tracePt t="43868" x="5519738" y="2995613"/>
          <p14:tracePt t="43881" x="5575300" y="3276600"/>
          <p14:tracePt t="43884" x="5588000" y="3327400"/>
          <p14:tracePt t="43887" x="5599113" y="3378200"/>
          <p14:tracePt t="43888" x="5614988" y="3435350"/>
          <p14:tracePt t="43889" x="5621338" y="3462338"/>
          <p14:tracePt t="43893" x="5626100" y="3508375"/>
          <p14:tracePt t="43894" x="5637213" y="3563938"/>
          <p14:tracePt t="43896" x="5649913" y="3597275"/>
          <p14:tracePt t="43900" x="5661025" y="3670300"/>
          <p14:tracePt t="43903" x="5683250" y="3760788"/>
          <p14:tracePt t="43905" x="5694363" y="3800475"/>
          <p14:tracePt t="43906" x="5699125" y="3827463"/>
          <p14:tracePt t="43908" x="5710238" y="3884613"/>
          <p14:tracePt t="43909" x="5722938" y="3929063"/>
          <p14:tracePt t="43910" x="5727700" y="3951288"/>
          <p14:tracePt t="43912" x="5727700" y="3962400"/>
          <p14:tracePt t="43913" x="5734050" y="3986213"/>
          <p14:tracePt t="43918" x="5767388" y="4121150"/>
          <p14:tracePt t="43919" x="5772150" y="4159250"/>
          <p14:tracePt t="43924" x="5800725" y="4267200"/>
          <p14:tracePt t="43925" x="5811838" y="4300538"/>
          <p14:tracePt t="43929" x="5829300" y="4395788"/>
          <p14:tracePt t="43930" x="5840413" y="4435475"/>
          <p14:tracePt t="43932" x="5857875" y="4475163"/>
          <p14:tracePt t="43935" x="5880100" y="4552950"/>
          <p14:tracePt t="43936" x="5891213" y="4610100"/>
          <p14:tracePt t="43938" x="5902325" y="4637088"/>
          <p14:tracePt t="43939" x="5918200" y="4687888"/>
          <p14:tracePt t="43941" x="5930900" y="4721225"/>
          <p14:tracePt t="43942" x="5946775" y="4772025"/>
          <p14:tracePt t="43944" x="5964238" y="4806950"/>
          <p14:tracePt t="43945" x="5980113" y="4856163"/>
          <p14:tracePt t="43947" x="6003925" y="4906963"/>
          <p14:tracePt t="43949" x="6030913" y="4991100"/>
          <p14:tracePt t="43953" x="6099175" y="5149850"/>
          <p14:tracePt t="43955" x="6099175" y="5160963"/>
          <p14:tracePt t="43957" x="6138863" y="5249863"/>
          <p14:tracePt t="43958" x="6154738" y="5295900"/>
          <p14:tracePt t="43959" x="6183313" y="5345113"/>
          <p14:tracePt t="43961" x="6188075" y="5362575"/>
          <p14:tracePt t="43967" x="6296025" y="5599113"/>
          <p14:tracePt t="43972" x="6391275" y="5811838"/>
          <p14:tracePt t="43977" x="6486525" y="6026150"/>
          <p14:tracePt t="43979" x="6526213" y="6099175"/>
          <p14:tracePt t="43981" x="6554788" y="6165850"/>
          <p14:tracePt t="43985" x="6627813" y="6318250"/>
          <p14:tracePt t="43990" x="6694488" y="6453188"/>
          <p14:tracePt t="44001" x="6851650" y="6762750"/>
          <p14:tracePt t="44307" x="6442075" y="6818313"/>
          <p14:tracePt t="44317" x="6419850" y="6796088"/>
          <p14:tracePt t="44321" x="6413500" y="6791325"/>
          <p14:tracePt t="44333" x="6402388" y="6773863"/>
          <p14:tracePt t="44343" x="6402388" y="6762750"/>
          <p14:tracePt t="44352" x="6402388" y="6756400"/>
          <p14:tracePt t="44356" x="6396038" y="6756400"/>
          <p14:tracePt t="44362" x="6396038" y="6751638"/>
          <p14:tracePt t="44366" x="6396038" y="6745288"/>
          <p14:tracePt t="44379" x="6396038" y="6740525"/>
          <p14:tracePt t="44389" x="6396038" y="6734175"/>
          <p14:tracePt t="44394" x="6402388" y="6729413"/>
          <p14:tracePt t="44400" x="6408738" y="6723063"/>
          <p14:tracePt t="44408" x="6419850" y="6716713"/>
          <p14:tracePt t="44412" x="6424613" y="6716713"/>
          <p14:tracePt t="44418" x="6435725" y="6716713"/>
          <p14:tracePt t="44425" x="6453188" y="6711950"/>
          <p14:tracePt t="44431" x="6475413" y="6711950"/>
          <p14:tracePt t="44438" x="6497638" y="6716713"/>
          <p14:tracePt t="44443" x="6519863" y="6729413"/>
          <p14:tracePt t="44450" x="6542088" y="6751638"/>
          <p14:tracePt t="44456" x="6554788" y="6767513"/>
          <p14:tracePt t="44466" x="6577013" y="6818313"/>
          <p14:tracePt t="44473" x="6577013" y="6840538"/>
          <p14:tracePt t="44588" x="6351588" y="6846888"/>
          <p14:tracePt t="44593" x="6334125" y="6829425"/>
          <p14:tracePt t="44596" x="6329363" y="6813550"/>
          <p14:tracePt t="44599" x="6318250" y="6807200"/>
          <p14:tracePt t="44602" x="6311900" y="6796088"/>
          <p14:tracePt t="44604" x="6311900" y="6791325"/>
          <p14:tracePt t="44606" x="6307138" y="6784975"/>
          <p14:tracePt t="44609" x="6296025" y="6767513"/>
          <p14:tracePt t="44612" x="6289675" y="6756400"/>
          <p14:tracePt t="44615" x="6289675" y="6745288"/>
          <p14:tracePt t="44618" x="6284913" y="6740525"/>
          <p14:tracePt t="44620" x="6278563" y="6729413"/>
          <p14:tracePt t="44624" x="6273800" y="6716713"/>
          <p14:tracePt t="44627" x="6273800" y="6711950"/>
          <p14:tracePt t="44634" x="6267450" y="6694488"/>
          <p14:tracePt t="44644" x="6261100" y="6672263"/>
          <p14:tracePt t="44649" x="6256338" y="6661150"/>
          <p14:tracePt t="44655" x="6256338" y="6650038"/>
          <p14:tracePt t="44662" x="6256338" y="6638925"/>
          <p14:tracePt t="44668" x="6256338" y="6632575"/>
          <p14:tracePt t="44673" x="6256338" y="6627813"/>
          <p14:tracePt t="44681" x="6256338" y="6621463"/>
          <p14:tracePt t="44683" x="6256338" y="6616700"/>
          <p14:tracePt t="44693" x="6256338" y="6610350"/>
          <p14:tracePt t="44700" x="6256338" y="6599238"/>
          <p14:tracePt t="44705" x="6256338" y="6594475"/>
          <p14:tracePt t="44712" x="6256338" y="6588125"/>
          <p14:tracePt t="44716" x="6256338" y="6581775"/>
          <p14:tracePt t="44723" x="6256338" y="6570663"/>
          <p14:tracePt t="44730" x="6256338" y="6559550"/>
          <p14:tracePt t="44736" x="6256338" y="6554788"/>
          <p14:tracePt t="44740" x="6249988" y="6548438"/>
          <p14:tracePt t="44743" x="6249988" y="6543675"/>
          <p14:tracePt t="44751" x="6249988" y="6537325"/>
          <p14:tracePt t="44753" x="6249988" y="6532563"/>
          <p14:tracePt t="44757" x="6245225" y="6526213"/>
          <p14:tracePt t="44762" x="6245225" y="6521450"/>
          <p14:tracePt t="44772" x="6245225" y="6515100"/>
          <p14:tracePt t="44778" x="6245225" y="6508750"/>
          <p14:tracePt t="44787" x="6245225" y="6503988"/>
          <p14:tracePt t="44793" x="6245225" y="6497638"/>
          <p14:tracePt t="44805" x="6245225" y="6492875"/>
          <p14:tracePt t="44823" x="6245225" y="6486525"/>
          <p14:tracePt t="58698" x="6256338" y="6486525"/>
          <p14:tracePt t="58707" x="6261100" y="6481763"/>
          <p14:tracePt t="58718" x="6267450" y="6475413"/>
          <p14:tracePt t="58755" x="6267450" y="6481763"/>
          <p14:tracePt t="58773" x="6267450" y="6486525"/>
          <p14:tracePt t="58795" x="6267450" y="6492875"/>
          <p14:tracePt t="58813" x="6267450" y="6503988"/>
          <p14:tracePt t="58822" x="6273800" y="6508750"/>
          <p14:tracePt t="58831" x="6278563" y="6526213"/>
          <p14:tracePt t="58840" x="6284913" y="6554788"/>
          <p14:tracePt t="58844" x="6289675" y="6565900"/>
          <p14:tracePt t="58849" x="6289675" y="6588125"/>
          <p14:tracePt t="58853" x="6296025" y="6599238"/>
          <p14:tracePt t="58857" x="6296025" y="6616700"/>
          <p14:tracePt t="58861" x="6300788" y="6632575"/>
          <p14:tracePt t="58865" x="6300788" y="6643688"/>
          <p14:tracePt t="58868" x="6300788" y="6661150"/>
          <p14:tracePt t="58872" x="6300788" y="6678613"/>
          <p14:tracePt t="58875" x="6300788" y="6683375"/>
          <p14:tracePt t="58878" x="6300788" y="6700838"/>
          <p14:tracePt t="58884" x="6300788" y="6734175"/>
          <p14:tracePt t="58889" x="6296025" y="6767513"/>
          <p14:tracePt t="58893" x="6289675" y="6784975"/>
          <p14:tracePt t="58896" x="6278563" y="6813550"/>
          <p14:tracePt t="58899" x="6273800" y="6829425"/>
          <p14:tracePt t="59247" x="6278563" y="6813550"/>
          <p14:tracePt t="59253" x="6300788" y="6802438"/>
          <p14:tracePt t="59257" x="6307138" y="6802438"/>
          <p14:tracePt t="59305" x="6307138" y="6813550"/>
          <p14:tracePt t="59314" x="6307138" y="6818313"/>
          <p14:tracePt t="59321" x="6307138" y="6824663"/>
          <p14:tracePt t="59435" x="6296025" y="6824663"/>
          <p14:tracePt t="59443" x="6289675" y="6824663"/>
          <p14:tracePt t="59448" x="6284913" y="6824663"/>
          <p14:tracePt t="59455" x="6278563" y="6824663"/>
          <p14:tracePt t="59459" x="6273800" y="6824663"/>
          <p14:tracePt t="59470" x="6261100" y="6824663"/>
          <p14:tracePt t="59476" x="6261100" y="6818313"/>
          <p14:tracePt t="59479" x="6256338" y="6818313"/>
          <p14:tracePt t="59485" x="6249988" y="6818313"/>
          <p14:tracePt t="59580" x="6154738" y="6773863"/>
          <p14:tracePt t="59619" x="6161088" y="6773863"/>
          <p14:tracePt t="59636" x="6183313" y="6773863"/>
          <p14:tracePt t="59644" x="6194425" y="6778625"/>
          <p14:tracePt t="59656" x="6205538" y="6778625"/>
          <p14:tracePt t="59725" x="6211888" y="6784975"/>
          <p14:tracePt t="59734" x="6238875" y="6791325"/>
          <p14:tracePt t="59741" x="6278563" y="6802438"/>
          <p14:tracePt t="59748" x="6323013" y="6813550"/>
          <p14:tracePt t="59757" x="6408738" y="6818313"/>
          <p14:tracePt t="59766" x="6554788" y="6818313"/>
          <p14:tracePt t="59770" x="6643688" y="6818313"/>
          <p14:tracePt t="59776" x="6767513" y="6818313"/>
          <p14:tracePt t="59784" x="6964363" y="6807200"/>
          <p14:tracePt t="59788" x="7015163" y="6802438"/>
          <p14:tracePt t="59791" x="7178675" y="6796088"/>
          <p14:tracePt t="59796" x="7302500" y="6784975"/>
          <p14:tracePt t="59800" x="7380288" y="6773863"/>
          <p14:tracePt t="59802" x="7419975" y="6773863"/>
          <p14:tracePt t="59806" x="7588250" y="6762750"/>
          <p14:tracePt t="59811" x="7718425" y="6756400"/>
          <p14:tracePt t="59812" x="7751763" y="6751638"/>
          <p14:tracePt t="59813" x="7802563" y="6751638"/>
          <p14:tracePt t="59814" x="7853363" y="6745288"/>
          <p14:tracePt t="59819" x="7975600" y="6740525"/>
          <p14:tracePt t="59820" x="7999413" y="6740525"/>
          <p14:tracePt t="59821" x="8015288" y="6740525"/>
          <p14:tracePt t="59822" x="8077200" y="6740525"/>
          <p14:tracePt t="59826" x="8256588" y="6723063"/>
          <p14:tracePt t="59828" x="8291513" y="6716713"/>
          <p14:tracePt t="59830" x="8347075" y="6711950"/>
          <p14:tracePt t="59832" x="8504238" y="6694488"/>
          <p14:tracePt t="59833" x="8577263" y="6683375"/>
          <p14:tracePt t="59835" x="8628063" y="6667500"/>
          <p14:tracePt t="59839" x="8820150" y="6638925"/>
          <p14:tracePt t="59840" x="8915400" y="6621463"/>
          <p14:tracePt t="59843" x="9015413" y="6599238"/>
          <p14:tracePt t="59844" x="9174163" y="6565900"/>
          <p14:tracePt t="59846" x="9178925" y="6565900"/>
          <p14:tracePt t="59847" x="9336088" y="6526213"/>
          <p14:tracePt t="59850" x="9459913" y="6503988"/>
          <p14:tracePt t="59851" x="9601200" y="6464300"/>
          <p14:tracePt t="59853" x="9645650" y="6453188"/>
          <p14:tracePt t="59856" x="9853613" y="6402388"/>
          <p14:tracePt t="59859" x="9994900" y="6369050"/>
          <p14:tracePt t="59860" x="10163175" y="6318250"/>
          <p14:tracePt t="59862" x="10218738" y="6307138"/>
          <p14:tracePt t="59863" x="10280650" y="6289675"/>
          <p14:tracePt t="59864" x="10375900" y="6267450"/>
          <p14:tracePt t="59866" x="10521950" y="6227763"/>
          <p14:tracePt t="59867" x="10579100" y="6211888"/>
          <p14:tracePt t="59869" x="10680700" y="6183313"/>
          <p14:tracePt t="59870" x="10791825" y="6154738"/>
          <p14:tracePt t="59872" x="10888663" y="6132513"/>
          <p14:tracePt t="59874" x="10961688" y="6110288"/>
          <p14:tracePt t="59875" x="11090275" y="6081713"/>
          <p14:tracePt t="59877" x="11141075" y="6059488"/>
          <p14:tracePt t="59880" x="11342688" y="6015038"/>
          <p14:tracePt t="59881" x="11393488" y="6003925"/>
          <p14:tracePt t="59882" x="11483975" y="5981700"/>
          <p14:tracePt t="59884" x="11545888" y="5964238"/>
          <p14:tracePt t="59893" x="12017375" y="5846763"/>
          <p14:tracePt t="59894" x="12112625" y="5818188"/>
          <p14:tracePt t="59896" x="12174538" y="5807075"/>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等腰三角形 8"/>
          <p:cNvSpPr/>
          <p:nvPr/>
        </p:nvSpPr>
        <p:spPr>
          <a:xfrm rot="10800000">
            <a:off x="1271465"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ea typeface="Arial Unicode MS" panose="020B0604020202020204"/>
            </a:endParaRPr>
          </a:p>
        </p:txBody>
      </p:sp>
      <p:sp>
        <p:nvSpPr>
          <p:cNvPr id="12" name="矩形 11">
            <a:extLst>
              <a:ext uri="{FF2B5EF4-FFF2-40B4-BE49-F238E27FC236}">
                <a16:creationId xmlns:a16="http://schemas.microsoft.com/office/drawing/2014/main" id="{8A2BA2D4-F6AE-4A17-B3F7-5BA74705527C}"/>
              </a:ext>
            </a:extLst>
          </p:cNvPr>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ea typeface="Arial Unicode MS" panose="020B0604020202020204"/>
            </a:endParaRPr>
          </a:p>
        </p:txBody>
      </p:sp>
      <p:sp>
        <p:nvSpPr>
          <p:cNvPr id="11" name="文本框 10">
            <a:extLst>
              <a:ext uri="{FF2B5EF4-FFF2-40B4-BE49-F238E27FC236}">
                <a16:creationId xmlns:a16="http://schemas.microsoft.com/office/drawing/2014/main" id="{AB843943-F197-E994-D6B5-2D8F5A433372}"/>
              </a:ext>
            </a:extLst>
          </p:cNvPr>
          <p:cNvSpPr txBox="1"/>
          <p:nvPr/>
        </p:nvSpPr>
        <p:spPr>
          <a:xfrm>
            <a:off x="861847" y="374648"/>
            <a:ext cx="1645859"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Arial Unicode MS" panose="020B0604020202020204"/>
              </a:rPr>
              <a:t>Introduction</a:t>
            </a:r>
          </a:p>
        </p:txBody>
      </p:sp>
      <p:sp>
        <p:nvSpPr>
          <p:cNvPr id="14" name="文本框 13">
            <a:extLst>
              <a:ext uri="{FF2B5EF4-FFF2-40B4-BE49-F238E27FC236}">
                <a16:creationId xmlns:a16="http://schemas.microsoft.com/office/drawing/2014/main" id="{329A60C5-D105-A6F0-174C-713492C51E11}"/>
              </a:ext>
            </a:extLst>
          </p:cNvPr>
          <p:cNvSpPr txBox="1"/>
          <p:nvPr/>
        </p:nvSpPr>
        <p:spPr>
          <a:xfrm>
            <a:off x="2726513" y="374648"/>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Arial Unicode MS" panose="020B0604020202020204"/>
              </a:rPr>
              <a:t>Background</a:t>
            </a:r>
          </a:p>
        </p:txBody>
      </p:sp>
      <p:sp>
        <p:nvSpPr>
          <p:cNvPr id="18" name="文本框 17">
            <a:extLst>
              <a:ext uri="{FF2B5EF4-FFF2-40B4-BE49-F238E27FC236}">
                <a16:creationId xmlns:a16="http://schemas.microsoft.com/office/drawing/2014/main" id="{5C08644A-D443-D386-AF9F-874F134A7E18}"/>
              </a:ext>
            </a:extLst>
          </p:cNvPr>
          <p:cNvSpPr txBox="1"/>
          <p:nvPr/>
        </p:nvSpPr>
        <p:spPr>
          <a:xfrm>
            <a:off x="5285511" y="358671"/>
            <a:ext cx="1839787"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Arial Unicode MS" panose="020B0604020202020204"/>
              </a:rPr>
              <a:t>Algorithm</a:t>
            </a:r>
          </a:p>
        </p:txBody>
      </p:sp>
      <p:sp>
        <p:nvSpPr>
          <p:cNvPr id="20" name="文本框 19">
            <a:extLst>
              <a:ext uri="{FF2B5EF4-FFF2-40B4-BE49-F238E27FC236}">
                <a16:creationId xmlns:a16="http://schemas.microsoft.com/office/drawing/2014/main" id="{E7ED84AE-5209-1641-7EF2-B01401E1011E}"/>
              </a:ext>
            </a:extLst>
          </p:cNvPr>
          <p:cNvSpPr txBox="1"/>
          <p:nvPr/>
        </p:nvSpPr>
        <p:spPr>
          <a:xfrm>
            <a:off x="7344105" y="374648"/>
            <a:ext cx="1534832"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Arial Unicode MS" panose="020B0604020202020204"/>
              </a:rPr>
              <a:t>Experiment</a:t>
            </a:r>
          </a:p>
        </p:txBody>
      </p:sp>
      <p:sp>
        <p:nvSpPr>
          <p:cNvPr id="21" name="文本框 20">
            <a:extLst>
              <a:ext uri="{FF2B5EF4-FFF2-40B4-BE49-F238E27FC236}">
                <a16:creationId xmlns:a16="http://schemas.microsoft.com/office/drawing/2014/main" id="{9AC2762B-1F13-E355-197B-1FB661B6320C}"/>
              </a:ext>
            </a:extLst>
          </p:cNvPr>
          <p:cNvSpPr txBox="1"/>
          <p:nvPr/>
        </p:nvSpPr>
        <p:spPr>
          <a:xfrm>
            <a:off x="9097744" y="358671"/>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Arial Unicode MS" panose="020B0604020202020204"/>
              </a:rPr>
              <a:t>Future plans</a:t>
            </a:r>
          </a:p>
        </p:txBody>
      </p:sp>
      <p:graphicFrame>
        <p:nvGraphicFramePr>
          <p:cNvPr id="25" name="表格 24">
            <a:extLst>
              <a:ext uri="{FF2B5EF4-FFF2-40B4-BE49-F238E27FC236}">
                <a16:creationId xmlns:a16="http://schemas.microsoft.com/office/drawing/2014/main" id="{302A4DF7-6E00-2ECA-4168-FB4C62840951}"/>
              </a:ext>
            </a:extLst>
          </p:cNvPr>
          <p:cNvGraphicFramePr>
            <a:graphicFrameLocks noGrp="1"/>
          </p:cNvGraphicFramePr>
          <p:nvPr/>
        </p:nvGraphicFramePr>
        <p:xfrm>
          <a:off x="103590" y="3345180"/>
          <a:ext cx="2664000" cy="2394000"/>
        </p:xfrm>
        <a:graphic>
          <a:graphicData uri="http://schemas.openxmlformats.org/drawingml/2006/table">
            <a:tbl>
              <a:tblPr firstRow="1" bandRow="1">
                <a:tableStyleId>{5C22544A-7EE6-4342-B048-85BDC9FD1C3A}</a:tableStyleId>
              </a:tblPr>
              <a:tblGrid>
                <a:gridCol w="1537403">
                  <a:extLst>
                    <a:ext uri="{9D8B030D-6E8A-4147-A177-3AD203B41FA5}">
                      <a16:colId xmlns:a16="http://schemas.microsoft.com/office/drawing/2014/main" val="20000"/>
                    </a:ext>
                  </a:extLst>
                </a:gridCol>
                <a:gridCol w="1126597">
                  <a:extLst>
                    <a:ext uri="{9D8B030D-6E8A-4147-A177-3AD203B41FA5}">
                      <a16:colId xmlns:a16="http://schemas.microsoft.com/office/drawing/2014/main" val="20001"/>
                    </a:ext>
                  </a:extLst>
                </a:gridCol>
              </a:tblGrid>
              <a:tr h="6660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The number </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of EV</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c>
                  <a:txBody>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cost</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extLst>
                  <a:ext uri="{0D108BD9-81ED-4DB2-BD59-A6C34878D82A}">
                    <a16:rowId xmlns:a16="http://schemas.microsoft.com/office/drawing/2014/main" val="10000"/>
                  </a:ext>
                </a:extLst>
              </a:tr>
              <a:tr h="432000">
                <a:tc>
                  <a:txBody>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6</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extLst>
                  <a:ext uri="{0D108BD9-81ED-4DB2-BD59-A6C34878D82A}">
                    <a16:rowId xmlns:a16="http://schemas.microsoft.com/office/drawing/2014/main" val="10001"/>
                  </a:ext>
                </a:extLst>
              </a:tr>
              <a:tr h="432000">
                <a:tc>
                  <a:txBody>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2</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c>
                  <a:txBody>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8</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extLst>
                  <a:ext uri="{0D108BD9-81ED-4DB2-BD59-A6C34878D82A}">
                    <a16:rowId xmlns:a16="http://schemas.microsoft.com/office/drawing/2014/main" val="10002"/>
                  </a:ext>
                </a:extLst>
              </a:tr>
              <a:tr h="432000">
                <a:tc>
                  <a:txBody>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3</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c>
                  <a:txBody>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10</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extLst>
                  <a:ext uri="{0D108BD9-81ED-4DB2-BD59-A6C34878D82A}">
                    <a16:rowId xmlns:a16="http://schemas.microsoft.com/office/drawing/2014/main" val="10003"/>
                  </a:ext>
                </a:extLst>
              </a:tr>
              <a:tr h="432000">
                <a:tc>
                  <a:txBody>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4</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c>
                  <a:txBody>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12</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extLst>
                  <a:ext uri="{0D108BD9-81ED-4DB2-BD59-A6C34878D82A}">
                    <a16:rowId xmlns:a16="http://schemas.microsoft.com/office/drawing/2014/main" val="10004"/>
                  </a:ext>
                </a:extLst>
              </a:tr>
            </a:tbl>
          </a:graphicData>
        </a:graphic>
      </p:graphicFrame>
      <p:graphicFrame>
        <p:nvGraphicFramePr>
          <p:cNvPr id="26" name="表格 25">
            <a:extLst>
              <a:ext uri="{FF2B5EF4-FFF2-40B4-BE49-F238E27FC236}">
                <a16:creationId xmlns:a16="http://schemas.microsoft.com/office/drawing/2014/main" id="{D7FD1A83-4C4D-55D8-CA63-CA41D9E212E2}"/>
              </a:ext>
            </a:extLst>
          </p:cNvPr>
          <p:cNvGraphicFramePr>
            <a:graphicFrameLocks noGrp="1"/>
          </p:cNvGraphicFramePr>
          <p:nvPr/>
        </p:nvGraphicFramePr>
        <p:xfrm>
          <a:off x="3362324" y="1609029"/>
          <a:ext cx="3480759" cy="2394506"/>
        </p:xfrm>
        <a:graphic>
          <a:graphicData uri="http://schemas.openxmlformats.org/drawingml/2006/table">
            <a:tbl>
              <a:tblPr firstRow="1" bandRow="1">
                <a:tableStyleId>{5C22544A-7EE6-4342-B048-85BDC9FD1C3A}</a:tableStyleId>
              </a:tblPr>
              <a:tblGrid>
                <a:gridCol w="1248759">
                  <a:extLst>
                    <a:ext uri="{9D8B030D-6E8A-4147-A177-3AD203B41FA5}">
                      <a16:colId xmlns:a16="http://schemas.microsoft.com/office/drawing/2014/main" val="20000"/>
                    </a:ext>
                  </a:extLst>
                </a:gridCol>
                <a:gridCol w="1116000">
                  <a:extLst>
                    <a:ext uri="{9D8B030D-6E8A-4147-A177-3AD203B41FA5}">
                      <a16:colId xmlns:a16="http://schemas.microsoft.com/office/drawing/2014/main" val="20001"/>
                    </a:ext>
                  </a:extLst>
                </a:gridCol>
                <a:gridCol w="1116000">
                  <a:extLst>
                    <a:ext uri="{9D8B030D-6E8A-4147-A177-3AD203B41FA5}">
                      <a16:colId xmlns:a16="http://schemas.microsoft.com/office/drawing/2014/main" val="20002"/>
                    </a:ext>
                  </a:extLst>
                </a:gridCol>
              </a:tblGrid>
              <a:tr h="648000">
                <a:tc>
                  <a:txBody>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1200" b="1" i="0">
                          <a:latin typeface="Arial Unicode MS" panose="020B0604020202020204" pitchFamily="34" charset="-122"/>
                          <a:ea typeface="Arial Unicode MS" panose="020B0604020202020204" pitchFamily="34" charset="-122"/>
                          <a:cs typeface="Arial Unicode MS" panose="020B0604020202020204" pitchFamily="34" charset="-122"/>
                        </a:rPr>
                        <a:t>BSS number</a:t>
                      </a: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1200" b="1" i="0">
                        <a:latin typeface="Arial Unicode MS" panose="020B0604020202020204" pitchFamily="34" charset="-122"/>
                        <a:ea typeface="Arial Unicode MS" panose="020B0604020202020204" pitchFamily="34" charset="-122"/>
                        <a:cs typeface="Arial Unicode MS" panose="020B0604020202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i="0">
                          <a:latin typeface="Arial Unicode MS" panose="020B0604020202020204" pitchFamily="34" charset="-122"/>
                          <a:ea typeface="Arial Unicode MS" panose="020B0604020202020204" pitchFamily="34" charset="-122"/>
                          <a:cs typeface="Arial Unicode MS" panose="020B0604020202020204" pitchFamily="34" charset="-122"/>
                        </a:rPr>
                        <a:t>EV number</a:t>
                      </a:r>
                    </a:p>
                  </a:txBody>
                  <a:tcPr marL="117867" marR="117867" marT="58933" marB="58933" anchor="ctr">
                    <a:lnTlToBr w="12700" cap="flat" cmpd="sng" algn="ctr">
                      <a:solidFill>
                        <a:schemeClr val="tx1"/>
                      </a:solid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tc>
                  <a:txBody>
                    <a:bodyPr/>
                    <a:lstStyle/>
                    <a:p>
                      <a:pPr algn="ct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2</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extLst>
                  <a:ext uri="{0D108BD9-81ED-4DB2-BD59-A6C34878D82A}">
                    <a16:rowId xmlns:a16="http://schemas.microsoft.com/office/drawing/2014/main" val="10000"/>
                  </a:ext>
                </a:extLst>
              </a:tr>
              <a:tr h="432000">
                <a:tc>
                  <a:txBody>
                    <a:bodyPr/>
                    <a:lstStyle/>
                    <a:p>
                      <a:pPr algn="ctr"/>
                      <a:r>
                        <a:rPr lang="en-US" altLang="zh-CN"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en-US"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solidFill>
                      <a:schemeClr val="accent2"/>
                    </a:solidFill>
                  </a:tcPr>
                </a:tc>
                <a:tc>
                  <a:txBody>
                    <a:bodyPr/>
                    <a:lstStyle/>
                    <a:p>
                      <a:pPr algn="ct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6</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18</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extLst>
                  <a:ext uri="{0D108BD9-81ED-4DB2-BD59-A6C34878D82A}">
                    <a16:rowId xmlns:a16="http://schemas.microsoft.com/office/drawing/2014/main" val="10001"/>
                  </a:ext>
                </a:extLst>
              </a:tr>
              <a:tr h="432000">
                <a:tc>
                  <a:txBody>
                    <a:bodyPr/>
                    <a:lstStyle/>
                    <a:p>
                      <a:pPr algn="ctr"/>
                      <a:r>
                        <a:rPr lang="en-US" altLang="zh-CN"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rPr>
                        <a:t>2</a:t>
                      </a:r>
                      <a:endParaRPr lang="zh-CN" altLang="en-US"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solidFill>
                      <a:schemeClr val="accent2"/>
                    </a:solidFill>
                  </a:tcPr>
                </a:tc>
                <a:tc>
                  <a:txBody>
                    <a:bodyPr/>
                    <a:lstStyle/>
                    <a:p>
                      <a:pPr algn="ct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7</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tc>
                  <a:txBody>
                    <a:bodyPr/>
                    <a:lstStyle/>
                    <a:p>
                      <a:pPr algn="ct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16</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extLst>
                  <a:ext uri="{0D108BD9-81ED-4DB2-BD59-A6C34878D82A}">
                    <a16:rowId xmlns:a16="http://schemas.microsoft.com/office/drawing/2014/main" val="10002"/>
                  </a:ext>
                </a:extLst>
              </a:tr>
              <a:tr h="432000">
                <a:tc>
                  <a:txBody>
                    <a:bodyPr/>
                    <a:lstStyle/>
                    <a:p>
                      <a:pPr algn="ctr"/>
                      <a:r>
                        <a:rPr lang="en-US" altLang="zh-CN"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rPr>
                        <a:t>3</a:t>
                      </a:r>
                      <a:endParaRPr lang="zh-CN" altLang="en-US"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solidFill>
                      <a:schemeClr val="accent2"/>
                    </a:solidFill>
                  </a:tcPr>
                </a:tc>
                <a:tc>
                  <a:txBody>
                    <a:bodyPr/>
                    <a:lstStyle/>
                    <a:p>
                      <a:pPr algn="ct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8</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tc>
                  <a:txBody>
                    <a:bodyPr/>
                    <a:lstStyle/>
                    <a:p>
                      <a:pPr algn="ct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11</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extLst>
                  <a:ext uri="{0D108BD9-81ED-4DB2-BD59-A6C34878D82A}">
                    <a16:rowId xmlns:a16="http://schemas.microsoft.com/office/drawing/2014/main" val="10003"/>
                  </a:ext>
                </a:extLst>
              </a:tr>
              <a:tr h="432000">
                <a:tc>
                  <a:txBody>
                    <a:bodyPr/>
                    <a:lstStyle/>
                    <a:p>
                      <a:pPr algn="ctr"/>
                      <a:r>
                        <a:rPr lang="en-US" altLang="zh-CN"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rPr>
                        <a:t>4</a:t>
                      </a:r>
                      <a:endParaRPr lang="zh-CN" altLang="en-US"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solidFill>
                      <a:schemeClr val="accent2"/>
                    </a:solidFill>
                  </a:tcPr>
                </a:tc>
                <a:tc>
                  <a:txBody>
                    <a:bodyPr/>
                    <a:lstStyle/>
                    <a:p>
                      <a:pPr algn="ct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19</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tc>
                  <a:txBody>
                    <a:bodyPr/>
                    <a:lstStyle/>
                    <a:p>
                      <a:pPr algn="ct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8</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extLst>
                  <a:ext uri="{0D108BD9-81ED-4DB2-BD59-A6C34878D82A}">
                    <a16:rowId xmlns:a16="http://schemas.microsoft.com/office/drawing/2014/main" val="10004"/>
                  </a:ext>
                </a:extLst>
              </a:tr>
            </a:tbl>
          </a:graphicData>
        </a:graphic>
      </p:graphicFrame>
      <p:sp>
        <p:nvSpPr>
          <p:cNvPr id="34" name="文本框 33">
            <a:extLst>
              <a:ext uri="{FF2B5EF4-FFF2-40B4-BE49-F238E27FC236}">
                <a16:creationId xmlns:a16="http://schemas.microsoft.com/office/drawing/2014/main" id="{DA43FDF0-A12D-9AD9-C005-B8891942F60A}"/>
              </a:ext>
            </a:extLst>
          </p:cNvPr>
          <p:cNvSpPr txBox="1"/>
          <p:nvPr/>
        </p:nvSpPr>
        <p:spPr>
          <a:xfrm>
            <a:off x="3791485" y="1211602"/>
            <a:ext cx="2805191" cy="369332"/>
          </a:xfrm>
          <a:prstGeom prst="rect">
            <a:avLst/>
          </a:prstGeom>
          <a:noFill/>
        </p:spPr>
        <p:txBody>
          <a:bodyPr wrap="square" rtlCol="0">
            <a:spAutoFit/>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Table 2. Driving cost </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5" name="文本框 34">
            <a:extLst>
              <a:ext uri="{FF2B5EF4-FFF2-40B4-BE49-F238E27FC236}">
                <a16:creationId xmlns:a16="http://schemas.microsoft.com/office/drawing/2014/main" id="{F875C0FB-6986-31D8-81FE-5C67350ECDF4}"/>
              </a:ext>
            </a:extLst>
          </p:cNvPr>
          <p:cNvSpPr txBox="1"/>
          <p:nvPr/>
        </p:nvSpPr>
        <p:spPr>
          <a:xfrm>
            <a:off x="-58058" y="2635743"/>
            <a:ext cx="4286256" cy="369332"/>
          </a:xfrm>
          <a:prstGeom prst="rect">
            <a:avLst/>
          </a:prstGeom>
          <a:noFill/>
        </p:spPr>
        <p:txBody>
          <a:bodyPr wrap="square" rtlCol="0">
            <a:spAutoFit/>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Table 1</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Battery </a:t>
            </a:r>
            <a:r>
              <a:rPr lang="en-US" altLang="zh-CN" sz="1800"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swapping price </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5" name="灯片编号占位符 2">
            <a:extLst>
              <a:ext uri="{FF2B5EF4-FFF2-40B4-BE49-F238E27FC236}">
                <a16:creationId xmlns:a16="http://schemas.microsoft.com/office/drawing/2014/main" id="{9EF4A561-D516-C138-8EF0-9C4A28694367}"/>
              </a:ext>
            </a:extLst>
          </p:cNvPr>
          <p:cNvSpPr txBox="1">
            <a:spLocks/>
          </p:cNvSpPr>
          <p:nvPr/>
        </p:nvSpPr>
        <p:spPr>
          <a:xfrm>
            <a:off x="11504085" y="6546851"/>
            <a:ext cx="529167" cy="2508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2A7D22B-8511-4936-B7F9-1A848A7C6D5C}" type="slidenum">
              <a:rPr lang="zh-CN" altLang="en-US" smtClean="0">
                <a:ea typeface="Arial Unicode MS" panose="020B0604020202020204"/>
              </a:rPr>
              <a:pPr>
                <a:defRPr/>
              </a:pPr>
              <a:t>7</a:t>
            </a:fld>
            <a:endParaRPr lang="zh-CN" altLang="en-US">
              <a:ea typeface="Arial Unicode MS" panose="020B0604020202020204"/>
            </a:endParaRPr>
          </a:p>
        </p:txBody>
      </p:sp>
      <p:sp>
        <p:nvSpPr>
          <p:cNvPr id="4" name="标题 1">
            <a:extLst>
              <a:ext uri="{FF2B5EF4-FFF2-40B4-BE49-F238E27FC236}">
                <a16:creationId xmlns:a16="http://schemas.microsoft.com/office/drawing/2014/main" id="{5744E61B-7C0A-7F56-8006-8DAC624AE93C}"/>
              </a:ext>
            </a:extLst>
          </p:cNvPr>
          <p:cNvSpPr txBox="1">
            <a:spLocks/>
          </p:cNvSpPr>
          <p:nvPr/>
        </p:nvSpPr>
        <p:spPr>
          <a:xfrm>
            <a:off x="28894" y="1274180"/>
            <a:ext cx="3296417" cy="4058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b="1">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Case 2:  Nash equilibrium</a:t>
            </a:r>
            <a:endParaRPr lang="zh-CN" altLang="en-US" sz="2000" b="1" dirty="0"/>
          </a:p>
        </p:txBody>
      </p:sp>
      <p:graphicFrame>
        <p:nvGraphicFramePr>
          <p:cNvPr id="3" name="表格 2">
            <a:extLst>
              <a:ext uri="{FF2B5EF4-FFF2-40B4-BE49-F238E27FC236}">
                <a16:creationId xmlns:a16="http://schemas.microsoft.com/office/drawing/2014/main" id="{6D38269E-D4A6-6317-B25C-145F4F67F09C}"/>
              </a:ext>
            </a:extLst>
          </p:cNvPr>
          <p:cNvGraphicFramePr>
            <a:graphicFrameLocks noGrp="1"/>
          </p:cNvGraphicFramePr>
          <p:nvPr>
            <p:extLst>
              <p:ext uri="{D42A27DB-BD31-4B8C-83A1-F6EECF244321}">
                <p14:modId xmlns:p14="http://schemas.microsoft.com/office/powerpoint/2010/main" val="530591204"/>
              </p:ext>
            </p:extLst>
          </p:nvPr>
        </p:nvGraphicFramePr>
        <p:xfrm>
          <a:off x="3362324" y="4412831"/>
          <a:ext cx="3525764" cy="2394506"/>
        </p:xfrm>
        <a:graphic>
          <a:graphicData uri="http://schemas.openxmlformats.org/drawingml/2006/table">
            <a:tbl>
              <a:tblPr firstRow="1" bandRow="1">
                <a:tableStyleId>{5C22544A-7EE6-4342-B048-85BDC9FD1C3A}</a:tableStyleId>
              </a:tblPr>
              <a:tblGrid>
                <a:gridCol w="1291622">
                  <a:extLst>
                    <a:ext uri="{9D8B030D-6E8A-4147-A177-3AD203B41FA5}">
                      <a16:colId xmlns:a16="http://schemas.microsoft.com/office/drawing/2014/main" val="20000"/>
                    </a:ext>
                  </a:extLst>
                </a:gridCol>
                <a:gridCol w="1117071">
                  <a:extLst>
                    <a:ext uri="{9D8B030D-6E8A-4147-A177-3AD203B41FA5}">
                      <a16:colId xmlns:a16="http://schemas.microsoft.com/office/drawing/2014/main" val="20001"/>
                    </a:ext>
                  </a:extLst>
                </a:gridCol>
                <a:gridCol w="1117071">
                  <a:extLst>
                    <a:ext uri="{9D8B030D-6E8A-4147-A177-3AD203B41FA5}">
                      <a16:colId xmlns:a16="http://schemas.microsoft.com/office/drawing/2014/main" val="20002"/>
                    </a:ext>
                  </a:extLst>
                </a:gridCol>
              </a:tblGrid>
              <a:tr h="0">
                <a:tc>
                  <a:txBody>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1200" b="1" i="0">
                          <a:latin typeface="Arial Unicode MS" panose="020B0604020202020204" pitchFamily="34" charset="-122"/>
                          <a:ea typeface="Arial Unicode MS" panose="020B0604020202020204" pitchFamily="34" charset="-122"/>
                          <a:cs typeface="Arial Unicode MS" panose="020B0604020202020204" pitchFamily="34" charset="-122"/>
                        </a:rPr>
                        <a:t>BSS number</a:t>
                      </a: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1200" b="1" i="0">
                        <a:latin typeface="Arial Unicode MS" panose="020B0604020202020204" pitchFamily="34" charset="-122"/>
                        <a:ea typeface="Arial Unicode MS" panose="020B0604020202020204" pitchFamily="34" charset="-122"/>
                        <a:cs typeface="Arial Unicode MS" panose="020B0604020202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i="0">
                          <a:latin typeface="Arial Unicode MS" panose="020B0604020202020204" pitchFamily="34" charset="-122"/>
                          <a:ea typeface="Arial Unicode MS" panose="020B0604020202020204" pitchFamily="34" charset="-122"/>
                          <a:cs typeface="Arial Unicode MS" panose="020B0604020202020204" pitchFamily="34" charset="-122"/>
                        </a:rPr>
                        <a:t>EV number</a:t>
                      </a:r>
                    </a:p>
                  </a:txBody>
                  <a:tcPr marL="117867" marR="117867" marT="58933" marB="58933" anchor="ctr">
                    <a:lnTlToBr w="12700" cap="flat" cmpd="sng" algn="ctr">
                      <a:solidFill>
                        <a:schemeClr val="tx1"/>
                      </a:solid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tc>
                  <a:txBody>
                    <a:bodyPr/>
                    <a:lstStyle/>
                    <a:p>
                      <a:pPr algn="ctr"/>
                      <a:r>
                        <a:rPr lang="en-US" altLang="zh-CN" sz="1800" b="0" i="0">
                          <a:latin typeface="Arial Unicode MS" panose="020B0604020202020204" pitchFamily="34" charset="-122"/>
                          <a:ea typeface="Arial Unicode MS" panose="020B0604020202020204" pitchFamily="34" charset="-122"/>
                          <a:cs typeface="Arial Unicode MS" panose="020B0604020202020204" pitchFamily="34" charset="-122"/>
                        </a:rPr>
                        <a:t>2</a:t>
                      </a:r>
                      <a:endParaRPr lang="zh-CN" altLang="en-US" sz="1800" b="0" i="0">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tc>
                <a:extLst>
                  <a:ext uri="{0D108BD9-81ED-4DB2-BD59-A6C34878D82A}">
                    <a16:rowId xmlns:a16="http://schemas.microsoft.com/office/drawing/2014/main" val="10000"/>
                  </a:ext>
                </a:extLst>
              </a:tr>
              <a:tr h="432000">
                <a:tc>
                  <a:txBody>
                    <a:bodyPr/>
                    <a:lstStyle/>
                    <a:p>
                      <a:pPr algn="ctr"/>
                      <a:r>
                        <a:rPr lang="en-US" altLang="zh-CN"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en-US"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solidFill>
                      <a:schemeClr val="accent2"/>
                    </a:solidFill>
                  </a:tcPr>
                </a:tc>
                <a:tc>
                  <a:txBody>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6+10=16</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18</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extLst>
                  <a:ext uri="{0D108BD9-81ED-4DB2-BD59-A6C34878D82A}">
                    <a16:rowId xmlns:a16="http://schemas.microsoft.com/office/drawing/2014/main" val="10001"/>
                  </a:ext>
                </a:extLst>
              </a:tr>
              <a:tr h="432000">
                <a:tc>
                  <a:txBody>
                    <a:bodyPr/>
                    <a:lstStyle/>
                    <a:p>
                      <a:pPr algn="ctr"/>
                      <a:r>
                        <a:rPr lang="en-US" altLang="zh-CN"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rPr>
                        <a:t>2</a:t>
                      </a:r>
                      <a:endParaRPr lang="zh-CN" altLang="en-US"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solidFill>
                      <a:schemeClr val="accent2"/>
                    </a:solidFill>
                  </a:tcPr>
                </a:tc>
                <a:tc>
                  <a:txBody>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7+10=17</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solidFill>
                      <a:srgbClr val="92D050"/>
                    </a:solidFill>
                  </a:tcPr>
                </a:tc>
                <a:tc>
                  <a:txBody>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16</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extLst>
                  <a:ext uri="{0D108BD9-81ED-4DB2-BD59-A6C34878D82A}">
                    <a16:rowId xmlns:a16="http://schemas.microsoft.com/office/drawing/2014/main" val="10002"/>
                  </a:ext>
                </a:extLst>
              </a:tr>
              <a:tr h="432000">
                <a:tc>
                  <a:txBody>
                    <a:bodyPr/>
                    <a:lstStyle/>
                    <a:p>
                      <a:pPr algn="ctr"/>
                      <a:r>
                        <a:rPr lang="en-US" altLang="zh-CN"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rPr>
                        <a:t>3</a:t>
                      </a:r>
                      <a:endParaRPr lang="zh-CN" altLang="en-US"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solidFill>
                      <a:schemeClr val="accent2"/>
                    </a:solidFill>
                  </a:tcPr>
                </a:tc>
                <a:tc>
                  <a:txBody>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8+10=18</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solidFill>
                      <a:srgbClr val="92D050"/>
                    </a:solidFill>
                  </a:tcPr>
                </a:tc>
                <a:tc>
                  <a:txBody>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11</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solidFill>
                      <a:srgbClr val="CFD5EA"/>
                    </a:solidFill>
                  </a:tcPr>
                </a:tc>
                <a:extLst>
                  <a:ext uri="{0D108BD9-81ED-4DB2-BD59-A6C34878D82A}">
                    <a16:rowId xmlns:a16="http://schemas.microsoft.com/office/drawing/2014/main" val="10003"/>
                  </a:ext>
                </a:extLst>
              </a:tr>
              <a:tr h="432000">
                <a:tc>
                  <a:txBody>
                    <a:bodyPr/>
                    <a:lstStyle/>
                    <a:p>
                      <a:pPr algn="ctr"/>
                      <a:r>
                        <a:rPr lang="en-US" altLang="zh-CN"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rPr>
                        <a:t>4</a:t>
                      </a:r>
                      <a:endParaRPr lang="zh-CN" altLang="en-US" sz="1800" b="0" i="0" kern="1200">
                        <a:solidFill>
                          <a:schemeClr val="lt1"/>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117867" marR="117867" marT="58933" marB="58933" anchor="ctr">
                    <a:solidFill>
                      <a:schemeClr val="accent2"/>
                    </a:solidFill>
                  </a:tcPr>
                </a:tc>
                <a:tc>
                  <a:txBody>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19</a:t>
                      </a:r>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a:txBody>
                  <a:tcPr/>
                </a:tc>
                <a:tc>
                  <a:txBody>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8+6=14</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solidFill>
                      <a:srgbClr val="FFFF00"/>
                    </a:solidFill>
                  </a:tcPr>
                </a:tc>
                <a:extLst>
                  <a:ext uri="{0D108BD9-81ED-4DB2-BD59-A6C34878D82A}">
                    <a16:rowId xmlns:a16="http://schemas.microsoft.com/office/drawing/2014/main" val="10004"/>
                  </a:ext>
                </a:extLst>
              </a:tr>
            </a:tbl>
          </a:graphicData>
        </a:graphic>
      </p:graphicFrame>
      <p:cxnSp>
        <p:nvCxnSpPr>
          <p:cNvPr id="5" name="直接箭头连接符 4">
            <a:extLst>
              <a:ext uri="{FF2B5EF4-FFF2-40B4-BE49-F238E27FC236}">
                <a16:creationId xmlns:a16="http://schemas.microsoft.com/office/drawing/2014/main" id="{4DE68BAA-5C33-A995-A1AC-5F6FA2EF0D4F}"/>
              </a:ext>
            </a:extLst>
          </p:cNvPr>
          <p:cNvCxnSpPr>
            <a:stCxn id="10" idx="0"/>
          </p:cNvCxnSpPr>
          <p:nvPr/>
        </p:nvCxnSpPr>
        <p:spPr>
          <a:xfrm flipV="1">
            <a:off x="7370944" y="1981999"/>
            <a:ext cx="1273769" cy="1447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0E0F5EE1-A75A-EDBD-00A3-99EA5DF5AC33}"/>
              </a:ext>
            </a:extLst>
          </p:cNvPr>
          <p:cNvCxnSpPr/>
          <p:nvPr/>
        </p:nvCxnSpPr>
        <p:spPr>
          <a:xfrm flipH="1" flipV="1">
            <a:off x="8942607" y="1981999"/>
            <a:ext cx="1142292" cy="155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F3FDE84A-3073-7B23-316D-718B43189B4E}"/>
              </a:ext>
            </a:extLst>
          </p:cNvPr>
          <p:cNvCxnSpPr>
            <a:endCxn id="19" idx="2"/>
          </p:cNvCxnSpPr>
          <p:nvPr/>
        </p:nvCxnSpPr>
        <p:spPr>
          <a:xfrm flipH="1" flipV="1">
            <a:off x="10043177" y="1933383"/>
            <a:ext cx="1802636" cy="1607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47BFEAB-CCBC-9E20-F201-EAA551715BF2}"/>
              </a:ext>
            </a:extLst>
          </p:cNvPr>
          <p:cNvCxnSpPr>
            <a:endCxn id="17" idx="2"/>
          </p:cNvCxnSpPr>
          <p:nvPr/>
        </p:nvCxnSpPr>
        <p:spPr>
          <a:xfrm flipH="1" flipV="1">
            <a:off x="8771463" y="1981999"/>
            <a:ext cx="402325" cy="1447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356A14E4-260E-218E-C23C-9A4F1E50C378}"/>
              </a:ext>
            </a:extLst>
          </p:cNvPr>
          <p:cNvSpPr/>
          <p:nvPr/>
        </p:nvSpPr>
        <p:spPr bwMode="auto">
          <a:xfrm>
            <a:off x="7139763" y="3429000"/>
            <a:ext cx="462362" cy="462362"/>
          </a:xfrm>
          <a:prstGeom prst="ellipse">
            <a:avLst/>
          </a:prstGeom>
          <a:solidFill>
            <a:srgbClr val="ED7D31"/>
          </a:solidFill>
          <a:ln w="9525">
            <a:solidFill>
              <a:srgbClr val="000000"/>
            </a:solidFill>
            <a:miter lim="800000"/>
          </a:ln>
        </p:spPr>
        <p:txBody>
          <a:bodyPr wrap="square" rtlCol="0" anchor="ctr">
            <a:noAutofit/>
          </a:bodyPr>
          <a:lstStyle/>
          <a:p>
            <a:pPr algn="ctr" eaLnBrk="1" hangingPunct="1"/>
            <a:r>
              <a:rPr lang="en-US" altLang="zh-CN" sz="1600" b="0">
                <a:latin typeface="黑体" panose="02010609060101010101" pitchFamily="49" charset="-122"/>
                <a:ea typeface="黑体" panose="02010609060101010101" pitchFamily="49" charset="-122"/>
              </a:rPr>
              <a:t>1</a:t>
            </a:r>
            <a:endParaRPr lang="zh-CN" altLang="en-US" sz="1600" b="0" dirty="0">
              <a:latin typeface="黑体" panose="02010609060101010101" pitchFamily="49" charset="-122"/>
              <a:ea typeface="黑体" panose="02010609060101010101" pitchFamily="49" charset="-122"/>
            </a:endParaRPr>
          </a:p>
        </p:txBody>
      </p:sp>
      <p:sp>
        <p:nvSpPr>
          <p:cNvPr id="13" name="椭圆 12">
            <a:extLst>
              <a:ext uri="{FF2B5EF4-FFF2-40B4-BE49-F238E27FC236}">
                <a16:creationId xmlns:a16="http://schemas.microsoft.com/office/drawing/2014/main" id="{BA30AD48-6192-42E7-C9A0-C5DA256773B4}"/>
              </a:ext>
            </a:extLst>
          </p:cNvPr>
          <p:cNvSpPr/>
          <p:nvPr/>
        </p:nvSpPr>
        <p:spPr bwMode="auto">
          <a:xfrm>
            <a:off x="8942607" y="3457575"/>
            <a:ext cx="462362" cy="462362"/>
          </a:xfrm>
          <a:prstGeom prst="ellipse">
            <a:avLst/>
          </a:prstGeom>
          <a:solidFill>
            <a:srgbClr val="ED7D31"/>
          </a:solidFill>
          <a:ln w="9525">
            <a:solidFill>
              <a:srgbClr val="000000"/>
            </a:solidFill>
            <a:miter lim="800000"/>
          </a:ln>
        </p:spPr>
        <p:txBody>
          <a:bodyPr wrap="square" rtlCol="0" anchor="ctr">
            <a:noAutofit/>
          </a:bodyPr>
          <a:lstStyle/>
          <a:p>
            <a:pPr algn="ctr" eaLnBrk="1" hangingPunct="1"/>
            <a:r>
              <a:rPr lang="en-US" altLang="zh-CN" sz="1600" b="0">
                <a:latin typeface="黑体" panose="02010609060101010101" pitchFamily="49" charset="-122"/>
                <a:ea typeface="黑体" panose="02010609060101010101" pitchFamily="49" charset="-122"/>
              </a:rPr>
              <a:t>2</a:t>
            </a:r>
            <a:endParaRPr lang="zh-CN" altLang="en-US" sz="1600" b="0" dirty="0">
              <a:latin typeface="黑体" panose="02010609060101010101" pitchFamily="49" charset="-122"/>
              <a:ea typeface="黑体" panose="02010609060101010101" pitchFamily="49" charset="-122"/>
            </a:endParaRPr>
          </a:p>
        </p:txBody>
      </p:sp>
      <p:sp>
        <p:nvSpPr>
          <p:cNvPr id="15" name="椭圆 14">
            <a:extLst>
              <a:ext uri="{FF2B5EF4-FFF2-40B4-BE49-F238E27FC236}">
                <a16:creationId xmlns:a16="http://schemas.microsoft.com/office/drawing/2014/main" id="{9BAB1571-B66E-5AA3-FF87-1C6DFE41B985}"/>
              </a:ext>
            </a:extLst>
          </p:cNvPr>
          <p:cNvSpPr/>
          <p:nvPr/>
        </p:nvSpPr>
        <p:spPr bwMode="auto">
          <a:xfrm>
            <a:off x="9876056" y="3541173"/>
            <a:ext cx="462362" cy="462362"/>
          </a:xfrm>
          <a:prstGeom prst="ellipse">
            <a:avLst/>
          </a:prstGeom>
          <a:solidFill>
            <a:srgbClr val="ED7D31"/>
          </a:solidFill>
          <a:ln w="9525">
            <a:solidFill>
              <a:srgbClr val="000000"/>
            </a:solidFill>
            <a:miter lim="800000"/>
          </a:ln>
        </p:spPr>
        <p:txBody>
          <a:bodyPr wrap="square" rtlCol="0" anchor="ctr">
            <a:noAutofit/>
          </a:bodyPr>
          <a:lstStyle/>
          <a:p>
            <a:pPr algn="ctr" eaLnBrk="1" hangingPunct="1"/>
            <a:r>
              <a:rPr lang="en-US" altLang="zh-CN" sz="1600" b="0">
                <a:latin typeface="黑体" panose="02010609060101010101" pitchFamily="49" charset="-122"/>
                <a:ea typeface="黑体" panose="02010609060101010101" pitchFamily="49" charset="-122"/>
              </a:rPr>
              <a:t>3</a:t>
            </a:r>
            <a:endParaRPr lang="zh-CN" altLang="en-US" sz="1600" b="0" dirty="0">
              <a:latin typeface="黑体" panose="02010609060101010101" pitchFamily="49" charset="-122"/>
              <a:ea typeface="黑体" panose="02010609060101010101" pitchFamily="49" charset="-122"/>
            </a:endParaRPr>
          </a:p>
        </p:txBody>
      </p:sp>
      <p:sp>
        <p:nvSpPr>
          <p:cNvPr id="16" name="椭圆 15">
            <a:extLst>
              <a:ext uri="{FF2B5EF4-FFF2-40B4-BE49-F238E27FC236}">
                <a16:creationId xmlns:a16="http://schemas.microsoft.com/office/drawing/2014/main" id="{E763419B-64B6-6330-7D96-ED2290FE286D}"/>
              </a:ext>
            </a:extLst>
          </p:cNvPr>
          <p:cNvSpPr/>
          <p:nvPr/>
        </p:nvSpPr>
        <p:spPr bwMode="auto">
          <a:xfrm>
            <a:off x="11586921" y="3541173"/>
            <a:ext cx="462362" cy="462362"/>
          </a:xfrm>
          <a:prstGeom prst="ellipse">
            <a:avLst/>
          </a:prstGeom>
          <a:solidFill>
            <a:srgbClr val="ED7D31"/>
          </a:solidFill>
          <a:ln w="9525">
            <a:solidFill>
              <a:srgbClr val="000000"/>
            </a:solidFill>
            <a:miter lim="800000"/>
          </a:ln>
        </p:spPr>
        <p:txBody>
          <a:bodyPr wrap="square" rtlCol="0" anchor="ctr">
            <a:noAutofit/>
          </a:bodyPr>
          <a:lstStyle/>
          <a:p>
            <a:pPr algn="ctr" eaLnBrk="1" hangingPunct="1"/>
            <a:r>
              <a:rPr lang="en-US" altLang="zh-CN" sz="1600" b="0">
                <a:latin typeface="黑体" panose="02010609060101010101" pitchFamily="49" charset="-122"/>
                <a:ea typeface="黑体" panose="02010609060101010101" pitchFamily="49" charset="-122"/>
              </a:rPr>
              <a:t>4</a:t>
            </a:r>
            <a:endParaRPr lang="zh-CN" altLang="en-US" sz="1600" b="0" dirty="0">
              <a:latin typeface="黑体" panose="02010609060101010101" pitchFamily="49" charset="-122"/>
              <a:ea typeface="黑体" panose="02010609060101010101" pitchFamily="49" charset="-122"/>
            </a:endParaRPr>
          </a:p>
        </p:txBody>
      </p:sp>
      <p:sp>
        <p:nvSpPr>
          <p:cNvPr id="17" name="矩形 16">
            <a:extLst>
              <a:ext uri="{FF2B5EF4-FFF2-40B4-BE49-F238E27FC236}">
                <a16:creationId xmlns:a16="http://schemas.microsoft.com/office/drawing/2014/main" id="{4BFA0FBB-00DD-B392-3CF2-B092D428E32A}"/>
              </a:ext>
            </a:extLst>
          </p:cNvPr>
          <p:cNvSpPr/>
          <p:nvPr/>
        </p:nvSpPr>
        <p:spPr bwMode="auto">
          <a:xfrm>
            <a:off x="8568513" y="1576100"/>
            <a:ext cx="405899" cy="405899"/>
          </a:xfrm>
          <a:prstGeom prst="rect">
            <a:avLst/>
          </a:prstGeom>
          <a:solidFill>
            <a:srgbClr val="5B9BD5"/>
          </a:solidFill>
          <a:ln w="9525">
            <a:solidFill>
              <a:srgbClr val="000000"/>
            </a:solidFill>
            <a:miter lim="800000"/>
          </a:ln>
        </p:spPr>
        <p:txBody>
          <a:bodyPr wrap="square" rtlCol="0" anchor="ctr">
            <a:noAutofit/>
          </a:bodyPr>
          <a:lstStyle/>
          <a:p>
            <a:pPr algn="ctr" eaLnBrk="1" hangingPunct="1"/>
            <a:r>
              <a:rPr lang="en-US" altLang="zh-CN" sz="1600" b="0">
                <a:latin typeface="黑体" panose="02010609060101010101" pitchFamily="49" charset="-122"/>
                <a:ea typeface="黑体" panose="02010609060101010101" pitchFamily="49" charset="-122"/>
              </a:rPr>
              <a:t>1</a:t>
            </a:r>
            <a:endParaRPr lang="zh-CN" altLang="en-US" sz="1600" b="0" dirty="0">
              <a:latin typeface="黑体" panose="02010609060101010101" pitchFamily="49" charset="-122"/>
              <a:ea typeface="黑体" panose="02010609060101010101" pitchFamily="49" charset="-122"/>
            </a:endParaRPr>
          </a:p>
        </p:txBody>
      </p:sp>
      <p:sp>
        <p:nvSpPr>
          <p:cNvPr id="19" name="矩形 18">
            <a:extLst>
              <a:ext uri="{FF2B5EF4-FFF2-40B4-BE49-F238E27FC236}">
                <a16:creationId xmlns:a16="http://schemas.microsoft.com/office/drawing/2014/main" id="{782206D5-573D-B633-BCC3-34BA89A07783}"/>
              </a:ext>
            </a:extLst>
          </p:cNvPr>
          <p:cNvSpPr/>
          <p:nvPr/>
        </p:nvSpPr>
        <p:spPr bwMode="auto">
          <a:xfrm>
            <a:off x="9840227" y="1527484"/>
            <a:ext cx="405899" cy="405899"/>
          </a:xfrm>
          <a:prstGeom prst="rect">
            <a:avLst/>
          </a:prstGeom>
          <a:solidFill>
            <a:srgbClr val="5B9BD5"/>
          </a:solidFill>
          <a:ln w="9525">
            <a:solidFill>
              <a:srgbClr val="000000"/>
            </a:solidFill>
            <a:miter lim="800000"/>
          </a:ln>
        </p:spPr>
        <p:txBody>
          <a:bodyPr wrap="square" rtlCol="0" anchor="ctr">
            <a:noAutofit/>
          </a:bodyPr>
          <a:lstStyle/>
          <a:p>
            <a:pPr algn="ctr" eaLnBrk="1" hangingPunct="1"/>
            <a:r>
              <a:rPr lang="en-US" altLang="zh-CN" sz="1600" b="0">
                <a:latin typeface="黑体" panose="02010609060101010101" pitchFamily="49" charset="-122"/>
                <a:ea typeface="黑体" panose="02010609060101010101" pitchFamily="49" charset="-122"/>
              </a:rPr>
              <a:t>2</a:t>
            </a:r>
            <a:endParaRPr lang="zh-CN" altLang="en-US" sz="1600" b="0" dirty="0">
              <a:latin typeface="黑体" panose="02010609060101010101" pitchFamily="49" charset="-122"/>
              <a:ea typeface="黑体" panose="02010609060101010101" pitchFamily="49" charset="-122"/>
            </a:endParaRPr>
          </a:p>
        </p:txBody>
      </p:sp>
      <p:sp>
        <p:nvSpPr>
          <p:cNvPr id="31" name="文本框 30">
            <a:extLst>
              <a:ext uri="{FF2B5EF4-FFF2-40B4-BE49-F238E27FC236}">
                <a16:creationId xmlns:a16="http://schemas.microsoft.com/office/drawing/2014/main" id="{FD60D50E-EAB0-FEDC-FD7F-F0871DFA43CC}"/>
              </a:ext>
            </a:extLst>
          </p:cNvPr>
          <p:cNvSpPr txBox="1"/>
          <p:nvPr/>
        </p:nvSpPr>
        <p:spPr>
          <a:xfrm>
            <a:off x="3517112" y="3988922"/>
            <a:ext cx="3525763" cy="369332"/>
          </a:xfrm>
          <a:prstGeom prst="rect">
            <a:avLst/>
          </a:prstGeom>
          <a:noFill/>
        </p:spPr>
        <p:txBody>
          <a:bodyPr wrap="square" rtlCol="0">
            <a:spAutoFit/>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Table 4. </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EV Cost</a:t>
            </a:r>
            <a:r>
              <a:rPr lang="en-US" altLang="zh-CN"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Total cost=65</a:t>
            </a:r>
            <a:r>
              <a:rPr lang="en-US" altLang="zh-CN"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800" dirty="0">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2" name="矩形 31">
            <a:extLst>
              <a:ext uri="{FF2B5EF4-FFF2-40B4-BE49-F238E27FC236}">
                <a16:creationId xmlns:a16="http://schemas.microsoft.com/office/drawing/2014/main" id="{4FFA2027-BB95-5CA4-9D25-4D60F4181CD5}"/>
              </a:ext>
            </a:extLst>
          </p:cNvPr>
          <p:cNvSpPr/>
          <p:nvPr/>
        </p:nvSpPr>
        <p:spPr bwMode="auto">
          <a:xfrm>
            <a:off x="9496245" y="4736788"/>
            <a:ext cx="189863" cy="189863"/>
          </a:xfrm>
          <a:prstGeom prst="rect">
            <a:avLst/>
          </a:prstGeom>
          <a:solidFill>
            <a:srgbClr val="5B9BD5"/>
          </a:solidFill>
          <a:ln w="9525">
            <a:solidFill>
              <a:srgbClr val="000000"/>
            </a:solidFill>
            <a:miter lim="800000"/>
          </a:ln>
        </p:spPr>
        <p:txBody>
          <a:bodyPr wrap="square" rtlCol="0" anchor="ctr">
            <a:noAutofit/>
          </a:bodyPr>
          <a:lstStyle/>
          <a:p>
            <a:pPr algn="ctr" eaLnBrk="1" hangingPunct="1"/>
            <a:endParaRPr lang="zh-CN" altLang="en-US" sz="1600" b="0" dirty="0">
              <a:latin typeface="黑体" panose="02010609060101010101" pitchFamily="49" charset="-122"/>
              <a:ea typeface="Arial Unicode MS" panose="020B0604020202020204"/>
            </a:endParaRPr>
          </a:p>
        </p:txBody>
      </p:sp>
      <p:sp>
        <p:nvSpPr>
          <p:cNvPr id="33" name="文本框 32">
            <a:extLst>
              <a:ext uri="{FF2B5EF4-FFF2-40B4-BE49-F238E27FC236}">
                <a16:creationId xmlns:a16="http://schemas.microsoft.com/office/drawing/2014/main" id="{78276E5D-BEDC-8882-3C4E-282822A82F86}"/>
              </a:ext>
            </a:extLst>
          </p:cNvPr>
          <p:cNvSpPr txBox="1"/>
          <p:nvPr/>
        </p:nvSpPr>
        <p:spPr>
          <a:xfrm>
            <a:off x="9716716" y="4696404"/>
            <a:ext cx="992893" cy="307777"/>
          </a:xfrm>
          <a:prstGeom prst="rect">
            <a:avLst/>
          </a:prstGeom>
          <a:noFill/>
        </p:spPr>
        <p:txBody>
          <a:bodyPr wrap="square" rtlCol="0">
            <a:spAutoFit/>
          </a:bodyPr>
          <a:lstStyle/>
          <a:p>
            <a:r>
              <a:rPr lang="en-US" altLang="zh-CN" sz="1400" dirty="0">
                <a:latin typeface="Arial Unicode MS" panose="020B0604020202020204" pitchFamily="34" charset="-122"/>
                <a:ea typeface="Arial Unicode MS" panose="020B0604020202020204"/>
                <a:cs typeface="Arial Unicode MS" panose="020B0604020202020204" pitchFamily="34" charset="-122"/>
              </a:rPr>
              <a:t>BSS</a:t>
            </a:r>
            <a:endParaRPr lang="zh-CN" altLang="en-US" sz="1400" dirty="0">
              <a:latin typeface="Arial Unicode MS" panose="020B0604020202020204" pitchFamily="34" charset="-122"/>
              <a:ea typeface="Arial Unicode MS" panose="020B0604020202020204"/>
              <a:cs typeface="Arial Unicode MS" panose="020B0604020202020204" pitchFamily="34" charset="-122"/>
            </a:endParaRPr>
          </a:p>
        </p:txBody>
      </p:sp>
      <p:sp>
        <p:nvSpPr>
          <p:cNvPr id="40" name="文本框 39">
            <a:extLst>
              <a:ext uri="{FF2B5EF4-FFF2-40B4-BE49-F238E27FC236}">
                <a16:creationId xmlns:a16="http://schemas.microsoft.com/office/drawing/2014/main" id="{0D81B960-7FEB-412E-4721-C0FB190D7EEE}"/>
              </a:ext>
            </a:extLst>
          </p:cNvPr>
          <p:cNvSpPr txBox="1"/>
          <p:nvPr/>
        </p:nvSpPr>
        <p:spPr>
          <a:xfrm>
            <a:off x="9720249" y="5097127"/>
            <a:ext cx="618169" cy="307777"/>
          </a:xfrm>
          <a:prstGeom prst="rect">
            <a:avLst/>
          </a:prstGeom>
          <a:noFill/>
        </p:spPr>
        <p:txBody>
          <a:bodyPr wrap="square" rtlCol="0">
            <a:spAutoFit/>
          </a:bodyPr>
          <a:lstStyle/>
          <a:p>
            <a:r>
              <a:rPr lang="en-US" altLang="zh-CN" sz="1400">
                <a:latin typeface="Arial Unicode MS" panose="020B0604020202020204" pitchFamily="34" charset="-122"/>
                <a:ea typeface="Arial Unicode MS" panose="020B0604020202020204"/>
                <a:cs typeface="Arial Unicode MS" panose="020B0604020202020204" pitchFamily="34" charset="-122"/>
              </a:rPr>
              <a:t>EV</a:t>
            </a:r>
            <a:endParaRPr lang="zh-CN" altLang="en-US" sz="1400">
              <a:latin typeface="Arial Unicode MS" panose="020B0604020202020204" pitchFamily="34" charset="-122"/>
              <a:ea typeface="Arial Unicode MS" panose="020B0604020202020204"/>
              <a:cs typeface="Arial Unicode MS" panose="020B0604020202020204" pitchFamily="34" charset="-122"/>
            </a:endParaRPr>
          </a:p>
        </p:txBody>
      </p:sp>
      <p:sp>
        <p:nvSpPr>
          <p:cNvPr id="41" name="椭圆 40">
            <a:extLst>
              <a:ext uri="{FF2B5EF4-FFF2-40B4-BE49-F238E27FC236}">
                <a16:creationId xmlns:a16="http://schemas.microsoft.com/office/drawing/2014/main" id="{4E3AEAE0-A6A4-24B9-5E6B-DDDCA6B323BA}"/>
              </a:ext>
            </a:extLst>
          </p:cNvPr>
          <p:cNvSpPr/>
          <p:nvPr/>
        </p:nvSpPr>
        <p:spPr bwMode="auto">
          <a:xfrm>
            <a:off x="9447275" y="5097127"/>
            <a:ext cx="272974" cy="272974"/>
          </a:xfrm>
          <a:prstGeom prst="ellipse">
            <a:avLst/>
          </a:prstGeom>
          <a:solidFill>
            <a:srgbClr val="ED7D31"/>
          </a:solidFill>
          <a:ln w="9525">
            <a:solidFill>
              <a:srgbClr val="000000"/>
            </a:solidFill>
            <a:miter lim="800000"/>
          </a:ln>
        </p:spPr>
        <p:txBody>
          <a:bodyPr wrap="square" rtlCol="0" anchor="ctr">
            <a:noAutofit/>
          </a:bodyPr>
          <a:lstStyle/>
          <a:p>
            <a:pPr algn="ctr" eaLnBrk="1" hangingPunct="1"/>
            <a:endParaRPr lang="zh-CN" altLang="en-US" sz="1600" b="0" dirty="0">
              <a:latin typeface="黑体" panose="02010609060101010101" pitchFamily="49" charset="-122"/>
              <a:ea typeface="Arial Unicode MS" panose="020B0604020202020204"/>
            </a:endParaRPr>
          </a:p>
        </p:txBody>
      </p:sp>
      <p:sp>
        <p:nvSpPr>
          <p:cNvPr id="42" name="文本框 41">
            <a:extLst>
              <a:ext uri="{FF2B5EF4-FFF2-40B4-BE49-F238E27FC236}">
                <a16:creationId xmlns:a16="http://schemas.microsoft.com/office/drawing/2014/main" id="{07B0FA5D-490B-4D86-CDB4-ACB6024018AC}"/>
              </a:ext>
            </a:extLst>
          </p:cNvPr>
          <p:cNvSpPr txBox="1"/>
          <p:nvPr/>
        </p:nvSpPr>
        <p:spPr>
          <a:xfrm>
            <a:off x="8040216" y="4103195"/>
            <a:ext cx="3397719" cy="369332"/>
          </a:xfrm>
          <a:prstGeom prst="rect">
            <a:avLst/>
          </a:prstGeom>
          <a:noFill/>
        </p:spPr>
        <p:txBody>
          <a:bodyPr wrap="square" rtlCol="0">
            <a:spAutoFit/>
          </a:bodyPr>
          <a:lstStyle/>
          <a:p>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Figure 3. </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EV selection strategy</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23" name="音频 22">
            <a:hlinkClick r:id="" action="ppaction://media"/>
            <a:extLst>
              <a:ext uri="{FF2B5EF4-FFF2-40B4-BE49-F238E27FC236}">
                <a16:creationId xmlns:a16="http://schemas.microsoft.com/office/drawing/2014/main" id="{79C7AAAE-13FB-48BD-1DC7-4C25D52F5E0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070355865"/>
      </p:ext>
    </p:extLst>
  </p:cSld>
  <p:clrMapOvr>
    <a:masterClrMapping/>
  </p:clrMapOvr>
  <mc:AlternateContent xmlns:mc="http://schemas.openxmlformats.org/markup-compatibility/2006">
    <mc:Choice xmlns:p14="http://schemas.microsoft.com/office/powerpoint/2010/main" Requires="p14">
      <p:transition spd="slow" p14:dur="2000" advTm="40079"/>
    </mc:Choice>
    <mc:Fallback>
      <p:transition spd="slow" advTm="40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extLst>
    <p:ext uri="{3A86A75C-4F4B-4683-9AE1-C65F6400EC91}">
      <p14:laserTraceLst xmlns:p14="http://schemas.microsoft.com/office/powerpoint/2010/main">
        <p14:tracePtLst>
          <p14:tracePt t="82" x="6234113" y="5121275"/>
          <p14:tracePt t="89" x="6238875" y="5126038"/>
          <p14:tracePt t="98" x="6245225" y="5132388"/>
          <p14:tracePt t="110" x="6256338" y="5149850"/>
          <p14:tracePt t="113" x="6256338" y="5154613"/>
          <p14:tracePt t="116" x="6261100" y="5154613"/>
          <p14:tracePt t="118" x="6261100" y="5165725"/>
          <p14:tracePt t="120" x="6267450" y="5165725"/>
          <p14:tracePt t="126" x="6278563" y="5176838"/>
          <p14:tracePt t="127" x="6278563" y="5183188"/>
          <p14:tracePt t="134" x="6289675" y="5194300"/>
          <p14:tracePt t="139" x="6300788" y="5199063"/>
          <p14:tracePt t="144" x="6307138" y="5216525"/>
          <p14:tracePt t="151" x="6323013" y="5227638"/>
          <p14:tracePt t="152" x="6323013" y="5233988"/>
          <p14:tracePt t="158" x="6334125" y="5238750"/>
          <p14:tracePt t="160" x="6334125" y="5245100"/>
          <p14:tracePt t="161" x="6346825" y="5245100"/>
          <p14:tracePt t="163" x="6346825" y="5249863"/>
          <p14:tracePt t="168" x="6357938" y="5256213"/>
          <p14:tracePt t="169" x="6357938" y="5260975"/>
          <p14:tracePt t="174" x="6369050" y="5267325"/>
          <p14:tracePt t="179" x="6369050" y="5272088"/>
          <p14:tracePt t="180" x="6380163" y="5278438"/>
          <p14:tracePt t="186" x="6384925" y="5289550"/>
          <p14:tracePt t="188" x="6391275" y="5289550"/>
          <p14:tracePt t="192" x="6396038" y="5295900"/>
          <p14:tracePt t="200" x="6402388" y="5307013"/>
          <p14:tracePt t="215" x="6408738" y="5311775"/>
          <p14:tracePt t="228" x="6408738" y="5318125"/>
          <p14:tracePt t="397" x="6402388" y="5311775"/>
          <p14:tracePt t="401" x="6396038" y="5307013"/>
          <p14:tracePt t="404" x="6391275" y="5300663"/>
          <p14:tracePt t="407" x="6384925" y="5300663"/>
          <p14:tracePt t="414" x="6373813" y="5295900"/>
          <p14:tracePt t="420" x="6357938" y="5284788"/>
          <p14:tracePt t="422" x="6357938" y="5278438"/>
          <p14:tracePt t="424" x="6351588" y="5278438"/>
          <p14:tracePt t="430" x="6340475" y="5272088"/>
          <p14:tracePt t="431" x="6334125" y="5267325"/>
          <p14:tracePt t="432" x="6323013" y="5260975"/>
          <p14:tracePt t="437" x="6318250" y="5256213"/>
          <p14:tracePt t="443" x="6307138" y="5249863"/>
          <p14:tracePt t="444" x="6300788" y="5245100"/>
          <p14:tracePt t="451" x="6284913" y="5227638"/>
          <p14:tracePt t="452" x="6278563" y="5227638"/>
          <p14:tracePt t="458" x="6273800" y="5222875"/>
          <p14:tracePt t="467" x="6256338" y="5205413"/>
          <p14:tracePt t="470" x="6249988" y="5199063"/>
          <p14:tracePt t="472" x="6249988" y="5194300"/>
          <p14:tracePt t="474" x="6245225" y="5194300"/>
          <p14:tracePt t="481" x="6238875" y="5183188"/>
          <p14:tracePt t="483" x="6238875" y="5176838"/>
          <p14:tracePt t="487" x="6234113" y="5172075"/>
          <p14:tracePt t="490" x="6227763" y="5172075"/>
          <p14:tracePt t="499" x="6223000" y="5160963"/>
          <p14:tracePt t="519" x="6211888" y="5149850"/>
          <p14:tracePt t="523" x="6205538" y="5143500"/>
          <p14:tracePt t="528" x="6205538" y="5137150"/>
          <p14:tracePt t="558" x="6200775" y="5132388"/>
          <p14:tracePt t="577" x="6200775" y="5126038"/>
          <p14:tracePt t="587" x="6194425" y="5121275"/>
          <p14:tracePt t="593" x="6194425" y="5114925"/>
          <p14:tracePt t="595" x="6188075" y="5114925"/>
          <p14:tracePt t="601" x="6183313" y="5110163"/>
          <p14:tracePt t="605" x="6176963" y="5103813"/>
          <p14:tracePt t="610" x="6172200" y="5103813"/>
          <p14:tracePt t="612" x="6161088" y="5099050"/>
          <p14:tracePt t="615" x="6154738" y="5092700"/>
          <p14:tracePt t="622" x="6149975" y="5087938"/>
          <p14:tracePt t="626" x="6138863" y="5087938"/>
          <p14:tracePt t="628" x="6132513" y="5087938"/>
          <p14:tracePt t="632" x="6126163" y="5081588"/>
          <p14:tracePt t="637" x="6115050" y="5081588"/>
          <p14:tracePt t="643" x="6110288" y="5081588"/>
          <p14:tracePt t="645" x="6103938" y="5076825"/>
          <p14:tracePt t="651" x="6099175" y="5076825"/>
          <p14:tracePt t="658" x="6092825" y="5076825"/>
          <p14:tracePt t="660" x="6088063" y="5076825"/>
          <p14:tracePt t="666" x="6081713" y="5070475"/>
          <p14:tracePt t="674" x="6076950" y="5070475"/>
          <p14:tracePt t="686" x="6070600" y="5070475"/>
          <p14:tracePt t="741" x="6065838" y="5070475"/>
          <p14:tracePt t="762" x="6059488" y="5070475"/>
          <p14:tracePt t="811" x="6053138" y="5070475"/>
          <p14:tracePt t="818" x="6048375" y="5070475"/>
          <p14:tracePt t="821" x="6042025" y="5070475"/>
          <p14:tracePt t="962" x="6042025" y="5064125"/>
          <p14:tracePt t="1170" x="6048375" y="5064125"/>
          <p14:tracePt t="1176" x="6053138" y="5064125"/>
          <p14:tracePt t="1183" x="6059488" y="5064125"/>
          <p14:tracePt t="1189" x="6065838" y="5064125"/>
          <p14:tracePt t="1195" x="6070600" y="5064125"/>
          <p14:tracePt t="1201" x="6076950" y="5064125"/>
          <p14:tracePt t="1203" x="6081713" y="5064125"/>
          <p14:tracePt t="1208" x="6088063" y="5064125"/>
          <p14:tracePt t="1214" x="6099175" y="5064125"/>
          <p14:tracePt t="1218" x="6110288" y="5064125"/>
          <p14:tracePt t="1220" x="6115050" y="5064125"/>
          <p14:tracePt t="1223" x="6121400" y="5064125"/>
          <p14:tracePt t="1228" x="6126163" y="5064125"/>
          <p14:tracePt t="1234" x="6143625" y="5064125"/>
          <p14:tracePt t="1243" x="6161088" y="5076825"/>
          <p14:tracePt t="1245" x="6165850" y="5076825"/>
          <p14:tracePt t="1247" x="6172200" y="5076825"/>
          <p14:tracePt t="1251" x="6176963" y="5081588"/>
          <p14:tracePt t="1252" x="6183313" y="5081588"/>
          <p14:tracePt t="1253" x="6188075" y="5081588"/>
          <p14:tracePt t="1258" x="6194425" y="5087938"/>
          <p14:tracePt t="1263" x="6200775" y="5092700"/>
          <p14:tracePt t="1265" x="6211888" y="5099050"/>
          <p14:tracePt t="1270" x="6216650" y="5099050"/>
          <p14:tracePt t="1277" x="6227763" y="5110163"/>
          <p14:tracePt t="1282" x="6234113" y="5114925"/>
          <p14:tracePt t="1284" x="6238875" y="5121275"/>
          <p14:tracePt t="1293" x="6245225" y="5126038"/>
          <p14:tracePt t="1297" x="6256338" y="5132388"/>
          <p14:tracePt t="1304" x="6261100" y="5143500"/>
          <p14:tracePt t="1312" x="6267450" y="5149850"/>
          <p14:tracePt t="1326" x="6273800" y="5149850"/>
          <p14:tracePt t="1590" x="6273800" y="5154613"/>
          <p14:tracePt t="1741" x="6278563" y="5154613"/>
          <p14:tracePt t="1774" x="6284913" y="5154613"/>
          <p14:tracePt t="1791" x="6289675" y="5154613"/>
          <p14:tracePt t="1803" x="6296025" y="5154613"/>
          <p14:tracePt t="1813" x="6300788" y="5154613"/>
          <p14:tracePt t="1820" x="6307138" y="5149850"/>
          <p14:tracePt t="1839" x="6311900" y="5149850"/>
          <p14:tracePt t="1951" x="6318250" y="5149850"/>
          <p14:tracePt t="1959" x="6323013" y="5149850"/>
          <p14:tracePt t="1965" x="6329363" y="5143500"/>
          <p14:tracePt t="1970" x="6334125" y="5137150"/>
          <p14:tracePt t="1974" x="6340475" y="5137150"/>
          <p14:tracePt t="1980" x="6351588" y="5137150"/>
          <p14:tracePt t="1987" x="6357938" y="5132388"/>
          <p14:tracePt t="1992" x="6362700" y="5132388"/>
          <p14:tracePt t="1994" x="6369050" y="5132388"/>
          <p14:tracePt t="1996" x="6373813" y="5126038"/>
          <p14:tracePt t="2002" x="6380163" y="5126038"/>
          <p14:tracePt t="2006" x="6384925" y="5126038"/>
          <p14:tracePt t="2007" x="6391275" y="5126038"/>
          <p14:tracePt t="2012" x="6396038" y="5121275"/>
          <p14:tracePt t="2019" x="6402388" y="5121275"/>
          <p14:tracePt t="2022" x="6408738" y="5121275"/>
          <p14:tracePt t="2033" x="6413500" y="5121275"/>
          <p14:tracePt t="2044" x="6419850" y="5121275"/>
          <p14:tracePt t="2068" x="6424613" y="5121275"/>
          <p14:tracePt t="2090" x="6430963" y="5121275"/>
          <p14:tracePt t="2117" x="6435725" y="5121275"/>
          <p14:tracePt t="2147" x="6442075" y="5121275"/>
          <p14:tracePt t="2152" x="6446838" y="5121275"/>
          <p14:tracePt t="2162" x="6453188" y="5121275"/>
          <p14:tracePt t="2177" x="6457950" y="5121275"/>
          <p14:tracePt t="4418" x="6457950" y="5126038"/>
          <p14:tracePt t="4434" x="6457950" y="5172075"/>
          <p14:tracePt t="4439" x="6453188" y="5187950"/>
          <p14:tracePt t="4444" x="6453188" y="5205413"/>
          <p14:tracePt t="4448" x="6446838" y="5210175"/>
          <p14:tracePt t="4451" x="6442075" y="5222875"/>
          <p14:tracePt t="4457" x="6435725" y="5233988"/>
          <p14:tracePt t="4459" x="6435725" y="5238750"/>
          <p14:tracePt t="4464" x="6424613" y="5256213"/>
          <p14:tracePt t="4467" x="6424613" y="5260975"/>
          <p14:tracePt t="4471" x="6413500" y="5278438"/>
          <p14:tracePt t="4478" x="6408738" y="5289550"/>
          <p14:tracePt t="4479" x="6402388" y="5295900"/>
          <p14:tracePt t="4481" x="6402388" y="5300663"/>
          <p14:tracePt t="4486" x="6391275" y="5311775"/>
          <p14:tracePt t="4491" x="6380163" y="5329238"/>
          <p14:tracePt t="4493" x="6369050" y="5334000"/>
          <p14:tracePt t="4494" x="6369050" y="5340350"/>
          <p14:tracePt t="4495" x="6362700" y="5340350"/>
          <p14:tracePt t="4501" x="6351588" y="5357813"/>
          <p14:tracePt t="4503" x="6346825" y="5362575"/>
          <p14:tracePt t="4508" x="6329363" y="5380038"/>
          <p14:tracePt t="4509" x="6323013" y="5380038"/>
          <p14:tracePt t="4511" x="6323013" y="5384800"/>
          <p14:tracePt t="4513" x="6311900" y="5391150"/>
          <p14:tracePt t="4514" x="6311900" y="5395913"/>
          <p14:tracePt t="4515" x="6307138" y="5395913"/>
          <p14:tracePt t="4516" x="6300788" y="5402263"/>
          <p14:tracePt t="4522" x="6278563" y="5419725"/>
          <p14:tracePt t="4524" x="6273800" y="5419725"/>
          <p14:tracePt t="4526" x="6261100" y="5424488"/>
          <p14:tracePt t="4528" x="6256338" y="5435600"/>
          <p14:tracePt t="4529" x="6249988" y="5435600"/>
          <p14:tracePt t="4531" x="6238875" y="5441950"/>
          <p14:tracePt t="4537" x="6211888" y="5457825"/>
          <p14:tracePt t="4545" x="6176963" y="5480050"/>
          <p14:tracePt t="4548" x="6161088" y="5492750"/>
          <p14:tracePt t="4549" x="6154738" y="5492750"/>
          <p14:tracePt t="4551" x="6143625" y="5497513"/>
          <p14:tracePt t="4556" x="6121400" y="5514975"/>
          <p14:tracePt t="4561" x="6092825" y="5530850"/>
          <p14:tracePt t="4563" x="6088063" y="5537200"/>
          <p14:tracePt t="4564" x="6081713" y="5541963"/>
          <p14:tracePt t="4566" x="6076950" y="5548313"/>
          <p14:tracePt t="4567" x="6070600" y="5548313"/>
          <p14:tracePt t="4569" x="6065838" y="5559425"/>
          <p14:tracePt t="4572" x="6048375" y="5570538"/>
          <p14:tracePt t="4574" x="6048375" y="5576888"/>
          <p14:tracePt t="4576" x="6030913" y="5588000"/>
          <p14:tracePt t="4577" x="6026150" y="5592763"/>
          <p14:tracePt t="4583" x="6008688" y="5610225"/>
          <p14:tracePt t="4589" x="5986463" y="5627688"/>
          <p14:tracePt t="4591" x="5975350" y="5632450"/>
          <p14:tracePt t="4596" x="5964238" y="5643563"/>
          <p14:tracePt t="4597" x="5964238" y="5649913"/>
          <p14:tracePt t="4598" x="5957888" y="5654675"/>
          <p14:tracePt t="4600" x="5953125" y="5654675"/>
          <p14:tracePt t="4603" x="5946775" y="5661025"/>
          <p14:tracePt t="4604" x="5942013" y="5665788"/>
          <p14:tracePt t="4605" x="5935663" y="5672138"/>
          <p14:tracePt t="4611" x="5924550" y="5676900"/>
          <p14:tracePt t="4616" x="5913438" y="5683250"/>
          <p14:tracePt t="4618" x="5907088" y="5694363"/>
          <p14:tracePt t="4624" x="5902325" y="5700713"/>
          <p14:tracePt t="4625" x="5895975" y="5705475"/>
          <p14:tracePt t="4629" x="5891213" y="5711825"/>
          <p14:tracePt t="4631" x="5884863" y="5716588"/>
          <p14:tracePt t="4633" x="5880100" y="5716588"/>
          <p14:tracePt t="4635" x="5880100" y="5722938"/>
          <p14:tracePt t="4640" x="5868988" y="5727700"/>
          <p14:tracePt t="4644" x="5868988" y="5738813"/>
          <p14:tracePt t="4646" x="5862638" y="5738813"/>
          <p14:tracePt t="4651" x="5857875" y="5745163"/>
          <p14:tracePt t="4658" x="5845175" y="5749925"/>
          <p14:tracePt t="4666" x="5840413" y="5762625"/>
          <p14:tracePt t="4674" x="5834063" y="5762625"/>
          <p14:tracePt t="4676" x="5834063" y="5767388"/>
          <p14:tracePt t="4687" x="5829300" y="5773738"/>
          <p14:tracePt t="4699" x="5829300" y="5778500"/>
          <p14:tracePt t="4704" x="5822950" y="5784850"/>
          <p14:tracePt t="4709" x="5818188" y="5789613"/>
          <p14:tracePt t="4715" x="5811838" y="5800725"/>
          <p14:tracePt t="4717" x="5811838" y="5807075"/>
          <p14:tracePt t="4727" x="5807075" y="5829300"/>
          <p14:tracePt t="4729" x="5807075" y="5835650"/>
          <p14:tracePt t="4735" x="5807075" y="5857875"/>
          <p14:tracePt t="4742" x="5807075" y="5868988"/>
          <p14:tracePt t="4745" x="5807075" y="5880100"/>
          <p14:tracePt t="4748" x="5807075" y="5884863"/>
          <p14:tracePt t="4749" x="5807075" y="5891213"/>
          <p14:tracePt t="4750" x="5807075" y="5902325"/>
          <p14:tracePt t="4756" x="5807075" y="5913438"/>
          <p14:tracePt t="4762" x="5807075" y="5930900"/>
          <p14:tracePt t="4764" x="5811838" y="5930900"/>
          <p14:tracePt t="4766" x="5811838" y="5935663"/>
          <p14:tracePt t="4770" x="5818188" y="5946775"/>
          <p14:tracePt t="4776" x="5829300" y="5957888"/>
          <p14:tracePt t="4782" x="5829300" y="5970588"/>
          <p14:tracePt t="4784" x="5834063" y="5970588"/>
          <p14:tracePt t="4790" x="5845175" y="5975350"/>
          <p14:tracePt t="4791" x="5851525" y="5981700"/>
          <p14:tracePt t="4796" x="5851525" y="5986463"/>
          <p14:tracePt t="4797" x="5857875" y="5992813"/>
          <p14:tracePt t="4804" x="5873750" y="5997575"/>
          <p14:tracePt t="4810" x="5884863" y="6003925"/>
          <p14:tracePt t="4819" x="5902325" y="6008688"/>
          <p14:tracePt t="4821" x="5907088" y="6008688"/>
          <p14:tracePt t="4826" x="5918200" y="6008688"/>
          <p14:tracePt t="4827" x="5924550" y="6015038"/>
          <p14:tracePt t="4833" x="5930900" y="6015038"/>
          <p14:tracePt t="4839" x="5935663" y="6015038"/>
          <p14:tracePt t="4845" x="5942013" y="6015038"/>
          <p14:tracePt t="4866" x="5946775" y="6015038"/>
          <p14:tracePt t="4888" x="5953125" y="6015038"/>
          <p14:tracePt t="4919" x="5957888" y="6008688"/>
          <p14:tracePt t="4925" x="5964238" y="6008688"/>
          <p14:tracePt t="4931" x="5964238" y="6003925"/>
          <p14:tracePt t="4937" x="5969000" y="6003925"/>
          <p14:tracePt t="4939" x="5969000" y="5997575"/>
          <p14:tracePt t="4949" x="5975350" y="5992813"/>
          <p14:tracePt t="4957" x="5975350" y="5986463"/>
          <p14:tracePt t="4964" x="5975350" y="5981700"/>
          <p14:tracePt t="4979" x="5980113" y="5975350"/>
          <p14:tracePt t="5000" x="5980113" y="5970588"/>
          <p14:tracePt t="5011" x="5980113" y="5964238"/>
          <p14:tracePt t="5038" x="5980113" y="5957888"/>
          <p14:tracePt t="5074" x="5980113" y="5953125"/>
          <p14:tracePt t="5091" x="5980113" y="5946775"/>
          <p14:tracePt t="5099" x="5980113" y="5942013"/>
          <p14:tracePt t="5110" x="5980113" y="5935663"/>
          <p14:tracePt t="5139" x="5980113" y="5930900"/>
          <p14:tracePt t="5157" x="5986463" y="5930900"/>
          <p14:tracePt t="5177" x="5991225" y="5930900"/>
          <p14:tracePt t="5182" x="5991225" y="5924550"/>
          <p14:tracePt t="5193" x="5997575" y="5924550"/>
          <p14:tracePt t="5199" x="5997575" y="5919788"/>
          <p14:tracePt t="5207" x="6003925" y="5919788"/>
          <p14:tracePt t="5214" x="6008688" y="5919788"/>
          <p14:tracePt t="5223" x="6015038" y="5919788"/>
          <p14:tracePt t="5231" x="6019800" y="5919788"/>
          <p14:tracePt t="5236" x="6019800" y="5913438"/>
          <p14:tracePt t="5241" x="6026150" y="5913438"/>
          <p14:tracePt t="5243" x="6030913" y="5913438"/>
          <p14:tracePt t="5249" x="6037263" y="5913438"/>
          <p14:tracePt t="5255" x="6042025" y="5913438"/>
          <p14:tracePt t="5257" x="6048375" y="5913438"/>
          <p14:tracePt t="5264" x="6059488" y="5913438"/>
          <p14:tracePt t="5270" x="6065838" y="5913438"/>
          <p14:tracePt t="5273" x="6070600" y="5919788"/>
          <p14:tracePt t="5276" x="6076950" y="5919788"/>
          <p14:tracePt t="5278" x="6081713" y="5919788"/>
          <p14:tracePt t="5279" x="6081713" y="5924550"/>
          <p14:tracePt t="5283" x="6088063" y="5924550"/>
          <p14:tracePt t="5290" x="6092825" y="5930900"/>
          <p14:tracePt t="5291" x="6099175" y="5930900"/>
          <p14:tracePt t="5297" x="6103938" y="5935663"/>
          <p14:tracePt t="5303" x="6110288" y="5935663"/>
          <p14:tracePt t="5305" x="6110288" y="5942013"/>
          <p14:tracePt t="5306" x="6115050" y="5942013"/>
          <p14:tracePt t="5310" x="6115050" y="5946775"/>
          <p14:tracePt t="5318" x="6126163" y="5946775"/>
          <p14:tracePt t="5320" x="6126163" y="5953125"/>
          <p14:tracePt t="5331" x="6132513" y="5953125"/>
          <p14:tracePt t="5339" x="6132513" y="5957888"/>
          <p14:tracePt t="5629" x="6138863" y="5957888"/>
          <p14:tracePt t="5641" x="6138863" y="5953125"/>
          <p14:tracePt t="5651" x="6143625" y="5953125"/>
          <p14:tracePt t="5660" x="6143625" y="5946775"/>
          <p14:tracePt t="5666" x="6149975" y="5946775"/>
          <p14:tracePt t="5674" x="6149975" y="5942013"/>
          <p14:tracePt t="6158" x="6143625" y="5942013"/>
          <p14:tracePt t="6313" x="6143625" y="5935663"/>
          <p14:tracePt t="6318" x="6138863" y="5935663"/>
          <p14:tracePt t="6327" x="6132513" y="5935663"/>
          <p14:tracePt t="8451" x="6126163" y="5935663"/>
          <p14:tracePt t="8466" x="6121400" y="5935663"/>
          <p14:tracePt t="8486" x="6115050" y="5935663"/>
          <p14:tracePt t="8506" x="6110288" y="5935663"/>
          <p14:tracePt t="8518" x="6103938" y="5935663"/>
          <p14:tracePt t="8524" x="6099175" y="5935663"/>
          <p14:tracePt t="8533" x="6088063" y="5935663"/>
          <p14:tracePt t="8540" x="6081713" y="5935663"/>
          <p14:tracePt t="8542" x="6076950" y="5935663"/>
          <p14:tracePt t="8550" x="6070600" y="5935663"/>
          <p14:tracePt t="8554" x="6065838" y="5935663"/>
          <p14:tracePt t="8561" x="6059488" y="5935663"/>
          <p14:tracePt t="8564" x="6053138" y="5935663"/>
          <p14:tracePt t="8569" x="6048375" y="5935663"/>
          <p14:tracePt t="8577" x="6042025" y="5935663"/>
          <p14:tracePt t="8584" x="6037263" y="5935663"/>
          <p14:tracePt t="8588" x="6030913" y="5935663"/>
          <p14:tracePt t="8599" x="6026150" y="5935663"/>
          <p14:tracePt t="8613" x="6019800" y="5935663"/>
          <p14:tracePt t="8619" x="6019800" y="5930900"/>
          <p14:tracePt t="8626" x="6015038" y="5930900"/>
          <p14:tracePt t="8631" x="6008688" y="5930900"/>
          <p14:tracePt t="8644" x="5997575" y="5924550"/>
          <p14:tracePt t="8652" x="5991225" y="5919788"/>
          <p14:tracePt t="8660" x="5986463" y="5919788"/>
          <p14:tracePt t="8666" x="5980113" y="5919788"/>
          <p14:tracePt t="8674" x="5975350" y="5913438"/>
          <p14:tracePt t="8679" x="5969000" y="5913438"/>
          <p14:tracePt t="8681" x="5969000" y="5908675"/>
          <p14:tracePt t="8686" x="5957888" y="5908675"/>
          <p14:tracePt t="8693" x="5946775" y="5895975"/>
          <p14:tracePt t="8699" x="5935663" y="5891213"/>
          <p14:tracePt t="8701" x="5930900" y="5884863"/>
          <p14:tracePt t="8707" x="5924550" y="5880100"/>
          <p14:tracePt t="8708" x="5924550" y="5873750"/>
          <p14:tracePt t="8714" x="5913438" y="5873750"/>
          <p14:tracePt t="8722" x="5907088" y="5868988"/>
          <p14:tracePt t="8751" x="5907088" y="5862638"/>
          <p14:tracePt t="8759" x="5918200" y="5862638"/>
          <p14:tracePt t="8764" x="5924550" y="5851525"/>
          <p14:tracePt t="8768" x="5930900" y="5851525"/>
          <p14:tracePt t="8770" x="5946775" y="5846763"/>
          <p14:tracePt t="8779" x="5969000" y="5835650"/>
          <p14:tracePt t="8780" x="5975350" y="5835650"/>
          <p14:tracePt t="8785" x="5991225" y="5829300"/>
          <p14:tracePt t="8789" x="6003925" y="5822950"/>
          <p14:tracePt t="8791" x="6008688" y="5822950"/>
          <p14:tracePt t="8792" x="6019800" y="5822950"/>
          <p14:tracePt t="8797" x="6026150" y="5822950"/>
          <p14:tracePt t="8801" x="6053138" y="5818188"/>
          <p14:tracePt t="8807" x="6070600" y="5818188"/>
          <p14:tracePt t="8808" x="6081713" y="5818188"/>
          <p14:tracePt t="8817" x="6115050" y="5818188"/>
          <p14:tracePt t="8820" x="6121400" y="5818188"/>
          <p14:tracePt t="8826" x="6149975" y="5818188"/>
          <p14:tracePt t="8827" x="6154738" y="5822950"/>
          <p14:tracePt t="8832" x="6165850" y="5822950"/>
          <p14:tracePt t="8839" x="6183313" y="5829300"/>
          <p14:tracePt t="8840" x="6188075" y="5829300"/>
          <p14:tracePt t="8845" x="6200775" y="5829300"/>
          <p14:tracePt t="8846" x="6205538" y="5829300"/>
          <p14:tracePt t="8847" x="6205538" y="5835650"/>
          <p14:tracePt t="8853" x="6211888" y="5835650"/>
          <p14:tracePt t="8859" x="6216650" y="5835650"/>
          <p14:tracePt t="8861" x="6223000" y="5835650"/>
          <p14:tracePt t="8908" x="6223000" y="5840413"/>
          <p14:tracePt t="8913" x="6227763" y="5851525"/>
          <p14:tracePt t="8917" x="6227763" y="5862638"/>
          <p14:tracePt t="8922" x="6234113" y="5880100"/>
          <p14:tracePt t="8924" x="6234113" y="5891213"/>
          <p14:tracePt t="8926" x="6238875" y="5895975"/>
          <p14:tracePt t="8932" x="6245225" y="5919788"/>
          <p14:tracePt t="8934" x="6249988" y="5930900"/>
          <p14:tracePt t="8935" x="6249988" y="5935663"/>
          <p14:tracePt t="8940" x="6261100" y="5953125"/>
          <p14:tracePt t="8941" x="6261100" y="5957888"/>
          <p14:tracePt t="8945" x="6267450" y="5970588"/>
          <p14:tracePt t="8949" x="6267450" y="5981700"/>
          <p14:tracePt t="8950" x="6273800" y="5981700"/>
          <p14:tracePt t="8953" x="6273800" y="5992813"/>
          <p14:tracePt t="8958" x="6273800" y="5997575"/>
          <p14:tracePt t="8959" x="6278563" y="5997575"/>
          <p14:tracePt t="8965" x="6278563" y="6003925"/>
          <p14:tracePt t="8979" x="6284913" y="6003925"/>
          <p14:tracePt t="9026" x="6261100" y="6015038"/>
          <p14:tracePt t="9030" x="6249988" y="6015038"/>
          <p14:tracePt t="9034" x="6238875" y="6019800"/>
          <p14:tracePt t="9036" x="6234113" y="6026150"/>
          <p14:tracePt t="9038" x="6227763" y="6026150"/>
          <p14:tracePt t="9043" x="6211888" y="6030913"/>
          <p14:tracePt t="9046" x="6205538" y="6030913"/>
          <p14:tracePt t="9049" x="6188075" y="6037263"/>
          <p14:tracePt t="9050" x="6183313" y="6037263"/>
          <p14:tracePt t="9052" x="6176963" y="6043613"/>
          <p14:tracePt t="9059" x="6154738" y="6048375"/>
          <p14:tracePt t="9060" x="6143625" y="6048375"/>
          <p14:tracePt t="9066" x="6132513" y="6054725"/>
          <p14:tracePt t="9067" x="6121400" y="6059488"/>
          <p14:tracePt t="9075" x="6099175" y="6065838"/>
          <p14:tracePt t="9081" x="6088063" y="6065838"/>
          <p14:tracePt t="9082" x="6076950" y="6070600"/>
          <p14:tracePt t="9083" x="6070600" y="6070600"/>
          <p14:tracePt t="9084" x="6070600" y="6076950"/>
          <p14:tracePt t="9087" x="6065838" y="6076950"/>
          <p14:tracePt t="9088" x="6059488" y="6076950"/>
          <p14:tracePt t="9094" x="6053138" y="6076950"/>
          <p14:tracePt t="9096" x="6048375" y="6076950"/>
          <p14:tracePt t="9102" x="6042025" y="6081713"/>
          <p14:tracePt t="9103" x="6037263" y="6081713"/>
          <p14:tracePt t="9232" x="6030913" y="6081713"/>
          <p14:tracePt t="9293" x="6026150" y="6081713"/>
          <p14:tracePt t="10654" x="6030913" y="6081713"/>
          <p14:tracePt t="10659" x="6037263" y="6081713"/>
          <p14:tracePt t="10693" x="6076950" y="6081713"/>
          <p14:tracePt t="10702" x="6081713" y="6081713"/>
          <p14:tracePt t="10714" x="6088063" y="6081713"/>
          <p14:tracePt t="10721" x="6099175" y="6081713"/>
          <p14:tracePt t="10729" x="6103938" y="6081713"/>
          <p14:tracePt t="10738" x="6110288" y="6081713"/>
          <p14:tracePt t="10743" x="6115050" y="6081713"/>
          <p14:tracePt t="10748" x="6121400" y="6081713"/>
          <p14:tracePt t="10757" x="6126163" y="6081713"/>
          <p14:tracePt t="10765" x="6132513" y="6081713"/>
          <p14:tracePt t="10774" x="6138863" y="6088063"/>
          <p14:tracePt t="10779" x="6143625" y="6088063"/>
          <p14:tracePt t="10791" x="6154738" y="6092825"/>
          <p14:tracePt t="10794" x="6161088" y="6092825"/>
          <p14:tracePt t="10799" x="6165850" y="6099175"/>
          <p14:tracePt t="10801" x="6172200" y="6099175"/>
          <p14:tracePt t="10807" x="6176963" y="6105525"/>
          <p14:tracePt t="10809" x="6188075" y="6105525"/>
          <p14:tracePt t="10811" x="6188075" y="6110288"/>
          <p14:tracePt t="10812" x="6194425" y="6110288"/>
          <p14:tracePt t="10818" x="6205538" y="6116638"/>
          <p14:tracePt t="10820" x="6205538" y="6121400"/>
          <p14:tracePt t="10822" x="6211888" y="6121400"/>
          <p14:tracePt t="10824" x="6211888" y="6127750"/>
          <p14:tracePt t="10825" x="6216650" y="6127750"/>
          <p14:tracePt t="10827" x="6223000" y="6132513"/>
          <p14:tracePt t="10828" x="6227763" y="6132513"/>
          <p14:tracePt t="10832" x="6238875" y="6138863"/>
          <p14:tracePt t="10842" x="6261100" y="6154738"/>
          <p14:tracePt t="10847" x="6267450" y="6161088"/>
          <p14:tracePt t="10853" x="6284913" y="6172200"/>
          <p14:tracePt t="10854" x="6289675" y="6172200"/>
          <p14:tracePt t="10855" x="6289675" y="6178550"/>
          <p14:tracePt t="10856" x="6296025" y="6178550"/>
          <p14:tracePt t="10873" x="6334125" y="6200775"/>
          <p14:tracePt t="10879" x="6346825" y="6205538"/>
          <p14:tracePt t="10886" x="6357938" y="6216650"/>
          <p14:tracePt t="10893" x="6373813" y="6223000"/>
          <p14:tracePt t="10901" x="6384925" y="6227763"/>
          <p14:tracePt t="10909" x="6402388" y="6238875"/>
          <p14:tracePt t="10917" x="6408738" y="6245225"/>
          <p14:tracePt t="10922" x="6413500" y="6245225"/>
          <p14:tracePt t="10937" x="6413500" y="6251575"/>
          <p14:tracePt t="11064" x="6380163" y="6262688"/>
          <p14:tracePt t="11071" x="6357938" y="6262688"/>
          <p14:tracePt t="11078" x="6334125" y="6262688"/>
          <p14:tracePt t="11087" x="6300788" y="6262688"/>
          <p14:tracePt t="11095" x="6278563" y="6262688"/>
          <p14:tracePt t="11101" x="6261100" y="6262688"/>
          <p14:tracePt t="11109" x="6245225" y="6262688"/>
          <p14:tracePt t="11115" x="6234113" y="6262688"/>
          <p14:tracePt t="11122" x="6223000" y="6262688"/>
          <p14:tracePt t="11129" x="6211888" y="6262688"/>
          <p14:tracePt t="11140" x="6205538" y="6262688"/>
          <p14:tracePt t="11229" x="6070600" y="6227763"/>
          <p14:tracePt t="11237" x="6053138" y="6227763"/>
          <p14:tracePt t="11252" x="6026150" y="6216650"/>
          <p14:tracePt t="11261" x="6015038" y="6211888"/>
          <p14:tracePt t="11265" x="6003925" y="6205538"/>
          <p14:tracePt t="11282" x="5975350" y="6194425"/>
          <p14:tracePt t="11291" x="5964238" y="6189663"/>
          <p14:tracePt t="11298" x="5953125" y="6189663"/>
          <p14:tracePt t="11308" x="5946775" y="6183313"/>
          <p14:tracePt t="11315" x="5935663" y="6183313"/>
          <p14:tracePt t="11320" x="5935663" y="6178550"/>
          <p14:tracePt t="11323" x="5930900" y="6178550"/>
          <p14:tracePt t="11333" x="5924550" y="6178550"/>
          <p14:tracePt t="11356" x="5924550" y="6172200"/>
          <p14:tracePt t="11368" x="5918200" y="6172200"/>
          <p14:tracePt t="11492" x="5918200" y="6165850"/>
          <p14:tracePt t="11505" x="5913438" y="6165850"/>
          <p14:tracePt t="11614" x="5895975" y="6110288"/>
          <p14:tracePt t="11631" x="5891213" y="6110288"/>
          <p14:tracePt t="11642" x="5891213" y="6105525"/>
          <p14:tracePt t="11647" x="5884863" y="6105525"/>
          <p14:tracePt t="11657" x="5880100" y="6099175"/>
          <p14:tracePt t="11669" x="5873750" y="6092825"/>
          <p14:tracePt t="11674" x="5868988" y="6092825"/>
          <p14:tracePt t="11686" x="5862638" y="6092825"/>
          <p14:tracePt t="11691" x="5862638" y="6088063"/>
          <p14:tracePt t="11695" x="5857875" y="6088063"/>
          <p14:tracePt t="11701" x="5851525" y="6081713"/>
          <p14:tracePt t="11704" x="5845175" y="6081713"/>
          <p14:tracePt t="11709" x="5840413" y="6081713"/>
          <p14:tracePt t="11716" x="5829300" y="6076950"/>
          <p14:tracePt t="11729" x="5807075" y="6065838"/>
          <p14:tracePt t="11732" x="5795963" y="6065838"/>
          <p14:tracePt t="11738" x="5789613" y="6065838"/>
          <p14:tracePt t="11742" x="5778500" y="6065838"/>
          <p14:tracePt t="11748" x="5767388" y="6065838"/>
          <p14:tracePt t="11755" x="5761038" y="6065838"/>
          <p14:tracePt t="11762" x="5749925" y="6059488"/>
          <p14:tracePt t="11768" x="5745163" y="6059488"/>
          <p14:tracePt t="11777" x="5738813" y="6059488"/>
          <p14:tracePt t="11782" x="5734050" y="6059488"/>
          <p14:tracePt t="11785" x="5727700" y="6059488"/>
          <p14:tracePt t="11790" x="5722938" y="6059488"/>
          <p14:tracePt t="11796" x="5716588" y="6059488"/>
          <p14:tracePt t="11804" x="5710238" y="6059488"/>
          <p14:tracePt t="11806" x="5705475" y="6059488"/>
          <p14:tracePt t="11813" x="5699125" y="6059488"/>
          <p14:tracePt t="11821" x="5694363" y="6059488"/>
          <p14:tracePt t="12074" x="5688013" y="6059488"/>
          <p14:tracePt t="12081" x="5683250" y="6059488"/>
          <p14:tracePt t="12099" x="5649913" y="6081713"/>
          <p14:tracePt t="12103" x="5643563" y="6092825"/>
          <p14:tracePt t="12106" x="5632450" y="6099175"/>
          <p14:tracePt t="12112" x="5610225" y="6116638"/>
          <p14:tracePt t="12114" x="5603875" y="6121400"/>
          <p14:tracePt t="12122" x="5581650" y="6138863"/>
          <p14:tracePt t="12124" x="5570538" y="6149975"/>
          <p14:tracePt t="12125" x="5564188" y="6149975"/>
          <p14:tracePt t="12130" x="5548313" y="6161088"/>
          <p14:tracePt t="12137" x="5526088" y="6172200"/>
          <p14:tracePt t="12138" x="5519738" y="6178550"/>
          <p14:tracePt t="12152" x="5480050" y="6200775"/>
          <p14:tracePt t="12158" x="5464175" y="6205538"/>
          <p14:tracePt t="12164" x="5453063" y="6211888"/>
          <p14:tracePt t="12172" x="5418138" y="6216650"/>
          <p14:tracePt t="12178" x="5413375" y="6216650"/>
          <p14:tracePt t="12182" x="5395913" y="6223000"/>
          <p14:tracePt t="12186" x="5384800" y="6223000"/>
          <p14:tracePt t="12189" x="5373688" y="6227763"/>
          <p14:tracePt t="12192" x="5362575" y="6227763"/>
          <p14:tracePt t="12196" x="5356225" y="6234113"/>
          <p14:tracePt t="12200" x="5340350" y="6234113"/>
          <p14:tracePt t="12203" x="5334000" y="6234113"/>
          <p14:tracePt t="12205" x="5329238" y="6234113"/>
          <p14:tracePt t="12212" x="5318125" y="6234113"/>
          <p14:tracePt t="12219" x="5294313" y="6238875"/>
          <p14:tracePt t="12227" x="5278438" y="6238875"/>
          <p14:tracePt t="12235" x="5267325" y="6238875"/>
          <p14:tracePt t="12254" x="5249863" y="6238875"/>
          <p14:tracePt t="12373" x="5245100" y="6238875"/>
          <p14:tracePt t="12387" x="5238750" y="6238875"/>
          <p14:tracePt t="12497" x="5092700" y="6116638"/>
          <p14:tracePt t="12506" x="5092700" y="6110288"/>
          <p14:tracePt t="12511" x="5086350" y="6110288"/>
          <p14:tracePt t="12572" x="5086350" y="6105525"/>
          <p14:tracePt t="12578" x="5086350" y="6092825"/>
          <p14:tracePt t="12584" x="5086350" y="6088063"/>
          <p14:tracePt t="12589" x="5086350" y="6081713"/>
          <p14:tracePt t="12596" x="5092700" y="6065838"/>
          <p14:tracePt t="12603" x="5099050" y="6054725"/>
          <p14:tracePt t="12604" x="5103813" y="6054725"/>
          <p14:tracePt t="12609" x="5103813" y="6043613"/>
          <p14:tracePt t="12617" x="5110163" y="6037263"/>
          <p14:tracePt t="12619" x="5110163" y="6030913"/>
          <p14:tracePt t="12620" x="5114925" y="6030913"/>
          <p14:tracePt t="12624" x="5114925" y="6026150"/>
          <p14:tracePt t="12629" x="5114925" y="6019800"/>
          <p14:tracePt t="12632" x="5121275" y="6019800"/>
          <p14:tracePt t="12637" x="5126038" y="6019800"/>
          <p14:tracePt t="12639" x="5126038" y="6015038"/>
          <p14:tracePt t="12685" x="5132388" y="6015038"/>
          <p14:tracePt t="12702" x="5137150" y="6015038"/>
          <p14:tracePt t="12712" x="5148263" y="6015038"/>
          <p14:tracePt t="12715" x="5154613" y="6015038"/>
          <p14:tracePt t="12717" x="5154613" y="6019800"/>
          <p14:tracePt t="12719" x="5159375" y="6026150"/>
          <p14:tracePt t="12720" x="5165725" y="6026150"/>
          <p14:tracePt t="12727" x="5172075" y="6030913"/>
          <p14:tracePt t="12730" x="5183188" y="6037263"/>
          <p14:tracePt t="12731" x="5187950" y="6048375"/>
          <p14:tracePt t="12733" x="5194300" y="6048375"/>
          <p14:tracePt t="12734" x="5199063" y="6054725"/>
          <p14:tracePt t="12740" x="5205413" y="6065838"/>
          <p14:tracePt t="12748" x="5216525" y="6081713"/>
          <p14:tracePt t="12750" x="5216525" y="6092825"/>
          <p14:tracePt t="12755" x="5216525" y="6105525"/>
          <p14:tracePt t="12757" x="5221288" y="6110288"/>
          <p14:tracePt t="12760" x="5221288" y="6116638"/>
          <p14:tracePt t="12764" x="5221288" y="6127750"/>
          <p14:tracePt t="12768" x="5221288" y="6138863"/>
          <p14:tracePt t="12777" x="5221288" y="6149975"/>
          <p14:tracePt t="12782" x="5221288" y="6154738"/>
          <p14:tracePt t="12784" x="5221288" y="6161088"/>
          <p14:tracePt t="12785" x="5221288" y="6165850"/>
          <p14:tracePt t="12790" x="5221288" y="6172200"/>
          <p14:tracePt t="12796" x="5221288" y="6178550"/>
          <p14:tracePt t="12804" x="5221288" y="6183313"/>
          <p14:tracePt t="12810" x="5216525" y="6189663"/>
          <p14:tracePt t="12817" x="5205413" y="6194425"/>
          <p14:tracePt t="12819" x="5199063" y="6194425"/>
          <p14:tracePt t="12821" x="5199063" y="6200775"/>
          <p14:tracePt t="12826" x="5187950" y="6200775"/>
          <p14:tracePt t="12828" x="5183188" y="6200775"/>
          <p14:tracePt t="12832" x="5176838" y="6205538"/>
          <p14:tracePt t="12838" x="5159375" y="6211888"/>
          <p14:tracePt t="12840" x="5154613" y="6211888"/>
          <p14:tracePt t="12845" x="5143500" y="6211888"/>
          <p14:tracePt t="12846" x="5137150" y="6211888"/>
          <p14:tracePt t="12852" x="5126038" y="6216650"/>
          <p14:tracePt t="12854" x="5121275" y="6216650"/>
          <p14:tracePt t="12855" x="5114925" y="6216650"/>
          <p14:tracePt t="12859" x="5110163" y="6216650"/>
          <p14:tracePt t="12861" x="5103813" y="6216650"/>
          <p14:tracePt t="12866" x="5092700" y="6216650"/>
          <p14:tracePt t="12869" x="5081588" y="6216650"/>
          <p14:tracePt t="12871" x="5075238" y="6216650"/>
          <p14:tracePt t="12876" x="5064125" y="6216650"/>
          <p14:tracePt t="12888" x="5041900" y="6216650"/>
          <p14:tracePt t="12895" x="5030788" y="6216650"/>
          <p14:tracePt t="12898" x="5024438" y="6216650"/>
          <p14:tracePt t="12901" x="5019675" y="6216650"/>
          <p14:tracePt t="12905" x="5013325" y="6216650"/>
          <p14:tracePt t="12915" x="5002213" y="6216650"/>
          <p14:tracePt t="12916" x="4997450" y="6216650"/>
          <p14:tracePt t="12922" x="4991100" y="6216650"/>
          <p14:tracePt t="12932" x="4986338" y="6216650"/>
          <p14:tracePt t="12961" x="4979988" y="6216650"/>
          <p14:tracePt t="12966" x="4975225" y="6216650"/>
          <p14:tracePt t="12968" x="4968875" y="6216650"/>
          <p14:tracePt t="12971" x="4964113" y="6216650"/>
          <p14:tracePt t="12975" x="4957763" y="6216650"/>
          <p14:tracePt t="12977" x="4951413" y="6216650"/>
          <p14:tracePt t="12980" x="4946650" y="6216650"/>
          <p14:tracePt t="12985" x="4924425" y="6216650"/>
          <p14:tracePt t="12986" x="4918075" y="6211888"/>
          <p14:tracePt t="12991" x="4902200" y="6211888"/>
          <p14:tracePt t="12994" x="4895850" y="6205538"/>
          <p14:tracePt t="12995" x="4889500" y="6205538"/>
          <p14:tracePt t="12997" x="4884738" y="6205538"/>
          <p14:tracePt t="13001" x="4867275" y="6205538"/>
          <p14:tracePt t="13005" x="4851400" y="6200775"/>
          <p14:tracePt t="13007" x="4845050" y="6200775"/>
          <p14:tracePt t="13012" x="4822825" y="6200775"/>
          <p14:tracePt t="13013" x="4811713" y="6200775"/>
          <p14:tracePt t="13019" x="4794250" y="6194425"/>
          <p14:tracePt t="13021" x="4783138" y="6194425"/>
          <p14:tracePt t="13022" x="4778375" y="6189663"/>
          <p14:tracePt t="13026" x="4772025" y="6189663"/>
          <p14:tracePt t="13028" x="4756150" y="6189663"/>
          <p14:tracePt t="13034" x="4732338" y="6189663"/>
          <p14:tracePt t="13036" x="4727575" y="6183313"/>
          <p14:tracePt t="13038" x="4721225" y="6183313"/>
          <p14:tracePt t="13042" x="4710113" y="6183313"/>
          <p14:tracePt t="13046" x="4705350" y="6183313"/>
          <p14:tracePt t="13047" x="4694238" y="6178550"/>
          <p14:tracePt t="13053" x="4687888" y="6172200"/>
          <p14:tracePt t="13055" x="4681538" y="6172200"/>
          <p14:tracePt t="13057" x="4676775" y="6172200"/>
          <p14:tracePt t="13058" x="4670425" y="6172200"/>
          <p14:tracePt t="13062" x="4665663" y="6172200"/>
          <p14:tracePt t="13063" x="4665663" y="6165850"/>
          <p14:tracePt t="13068" x="4659313" y="6165850"/>
          <p14:tracePt t="13075" x="4654550" y="6165850"/>
          <p14:tracePt t="13076" x="4648200" y="6165850"/>
          <p14:tracePt t="13077" x="4648200" y="6161088"/>
          <p14:tracePt t="13083" x="4643438" y="6161088"/>
          <p14:tracePt t="13092" x="4643438" y="6154738"/>
          <p14:tracePt t="13096" x="4637088" y="6154738"/>
          <p14:tracePt t="13103" x="4637088" y="6149975"/>
          <p14:tracePt t="13106" x="4632325" y="6143625"/>
          <p14:tracePt t="13113" x="4632325" y="6138863"/>
          <p14:tracePt t="13118" x="4621213" y="6132513"/>
          <p14:tracePt t="13119" x="4621213" y="6127750"/>
          <p14:tracePt t="13123" x="4621213" y="6121400"/>
          <p14:tracePt t="13125" x="4621213" y="6116638"/>
          <p14:tracePt t="13129" x="4614863" y="6110288"/>
          <p14:tracePt t="13132" x="4614863" y="6099175"/>
          <p14:tracePt t="13137" x="4608513" y="6088063"/>
          <p14:tracePt t="13138" x="4608513" y="6081713"/>
          <p14:tracePt t="13139" x="4608513" y="6076950"/>
          <p14:tracePt t="13144" x="4603750" y="6065838"/>
          <p14:tracePt t="13151" x="4597400" y="6048375"/>
          <p14:tracePt t="13153" x="4597400" y="6043613"/>
          <p14:tracePt t="13154" x="4597400" y="6037263"/>
          <p14:tracePt t="13158" x="4597400" y="6030913"/>
          <p14:tracePt t="13159" x="4592638" y="6026150"/>
          <p14:tracePt t="13165" x="4592638" y="6019800"/>
          <p14:tracePt t="13171" x="4592638" y="6008688"/>
          <p14:tracePt t="13179" x="4592638" y="6003925"/>
          <p14:tracePt t="13186" x="4597400" y="5997575"/>
          <p14:tracePt t="13193" x="4608513" y="5986463"/>
          <p14:tracePt t="13201" x="4621213" y="5981700"/>
          <p14:tracePt t="13203" x="4625975" y="5975350"/>
          <p14:tracePt t="13205" x="4632325" y="5975350"/>
          <p14:tracePt t="13209" x="4648200" y="5964238"/>
          <p14:tracePt t="13214" x="4665663" y="5957888"/>
          <p14:tracePt t="13215" x="4676775" y="5953125"/>
          <p14:tracePt t="13220" x="4694238" y="5946775"/>
          <p14:tracePt t="13222" x="4705350" y="5942013"/>
          <p14:tracePt t="13223" x="4710113" y="5942013"/>
          <p14:tracePt t="13229" x="4743450" y="5930900"/>
          <p14:tracePt t="13230" x="4760913" y="5930900"/>
          <p14:tracePt t="13232" x="4772025" y="5924550"/>
          <p14:tracePt t="13236" x="4794250" y="5919788"/>
          <p14:tracePt t="13237" x="4811713" y="5919788"/>
          <p14:tracePt t="13239" x="4816475" y="5919788"/>
          <p14:tracePt t="13244" x="4867275" y="5913438"/>
          <p14:tracePt t="13246" x="4878388" y="5913438"/>
          <p14:tracePt t="13250" x="4906963" y="5913438"/>
          <p14:tracePt t="13251" x="4918075" y="5913438"/>
          <p14:tracePt t="13253" x="4929188" y="5913438"/>
          <p14:tracePt t="13257" x="4957763" y="5913438"/>
          <p14:tracePt t="13259" x="4975225" y="5913438"/>
          <p14:tracePt t="13260" x="4986338" y="5913438"/>
          <p14:tracePt t="13264" x="5013325" y="5919788"/>
          <p14:tracePt t="13265" x="5019675" y="5924550"/>
          <p14:tracePt t="13266" x="5030788" y="5924550"/>
          <p14:tracePt t="13274" x="5064125" y="5942013"/>
          <p14:tracePt t="13277" x="5099050" y="5957888"/>
          <p14:tracePt t="13278" x="5110163" y="5964238"/>
          <p14:tracePt t="13280" x="5121275" y="5970588"/>
          <p14:tracePt t="13285" x="5148263" y="5986463"/>
          <p14:tracePt t="13286" x="5159375" y="5992813"/>
          <p14:tracePt t="13292" x="5176838" y="6008688"/>
          <p14:tracePt t="13297" x="5205413" y="6026150"/>
          <p14:tracePt t="13299" x="5210175" y="6030913"/>
          <p14:tracePt t="13300" x="5210175" y="6037263"/>
          <p14:tracePt t="13302" x="5221288" y="6043613"/>
          <p14:tracePt t="13304" x="5227638" y="6048375"/>
          <p14:tracePt t="13306" x="5227638" y="6054725"/>
          <p14:tracePt t="13307" x="5232400" y="6059488"/>
          <p14:tracePt t="13313" x="5238750" y="6070600"/>
          <p14:tracePt t="13318" x="5238750" y="6076950"/>
          <p14:tracePt t="13324" x="5245100" y="6088063"/>
          <p14:tracePt t="13331" x="5245100" y="6092825"/>
          <p14:tracePt t="13332" x="5245100" y="6099175"/>
          <p14:tracePt t="13333" x="5238750" y="6099175"/>
          <p14:tracePt t="13339" x="5232400" y="6105525"/>
          <p14:tracePt t="13341" x="5227638" y="6105525"/>
          <p14:tracePt t="13345" x="5221288" y="6116638"/>
          <p14:tracePt t="13352" x="5210175" y="6121400"/>
          <p14:tracePt t="13354" x="5205413" y="6127750"/>
          <p14:tracePt t="13360" x="5199063" y="6132513"/>
          <p14:tracePt t="13365" x="5187950" y="6138863"/>
          <p14:tracePt t="13367" x="5183188" y="6143625"/>
          <p14:tracePt t="13373" x="5172075" y="6149975"/>
          <p14:tracePt t="13375" x="5165725" y="6149975"/>
          <p14:tracePt t="13380" x="5154613" y="6154738"/>
          <p14:tracePt t="13382" x="5148263" y="6154738"/>
          <p14:tracePt t="13383" x="5143500" y="6161088"/>
          <p14:tracePt t="13388" x="5132388" y="6161088"/>
          <p14:tracePt t="13394" x="5114925" y="6161088"/>
          <p14:tracePt t="13395" x="5110163" y="6165850"/>
          <p14:tracePt t="13397" x="5103813" y="6165850"/>
          <p14:tracePt t="13399" x="5092700" y="6165850"/>
          <p14:tracePt t="13400" x="5086350" y="6165850"/>
          <p14:tracePt t="13402" x="5081588" y="6165850"/>
          <p14:tracePt t="13406" x="5064125" y="6165850"/>
          <p14:tracePt t="13411" x="5048250" y="6165850"/>
          <p14:tracePt t="13412" x="5041900" y="6165850"/>
          <p14:tracePt t="13413" x="5037138" y="6165850"/>
          <p14:tracePt t="13418" x="5013325" y="6165850"/>
          <p14:tracePt t="13423" x="4997450" y="6165850"/>
          <p14:tracePt t="13428" x="4979988" y="6165850"/>
          <p14:tracePt t="13429" x="4975225" y="6165850"/>
          <p14:tracePt t="13431" x="4964113" y="6165850"/>
          <p14:tracePt t="13432" x="4964113" y="6161088"/>
          <p14:tracePt t="13434" x="4957763" y="6161088"/>
          <p14:tracePt t="13438" x="4946650" y="6161088"/>
          <p14:tracePt t="13440" x="4940300" y="6154738"/>
          <p14:tracePt t="13445" x="4924425" y="6154738"/>
          <p14:tracePt t="13449" x="4918075" y="6154738"/>
          <p14:tracePt t="13451" x="4913313" y="6154738"/>
          <p14:tracePt t="13456" x="4902200" y="6149975"/>
          <p14:tracePt t="13466" x="4889500" y="6149975"/>
          <p14:tracePt t="13471" x="4884738" y="6149975"/>
          <p14:tracePt t="13477" x="4884738" y="6143625"/>
          <p14:tracePt t="13486" x="4878388" y="6143625"/>
          <p14:tracePt t="13492" x="4878388" y="6138863"/>
          <p14:tracePt t="13498" x="4878388" y="6132513"/>
          <p14:tracePt t="13505" x="4878388" y="6127750"/>
          <p14:tracePt t="13507" x="4878388" y="6121400"/>
          <p14:tracePt t="13512" x="4878388" y="6116638"/>
          <p14:tracePt t="13515" x="4878388" y="6110288"/>
          <p14:tracePt t="13521" x="4884738" y="6105525"/>
          <p14:tracePt t="13527" x="4895850" y="6099175"/>
          <p14:tracePt t="13533" x="4902200" y="6092825"/>
          <p14:tracePt t="13535" x="4906963" y="6088063"/>
          <p14:tracePt t="13541" x="4918075" y="6081713"/>
          <p14:tracePt t="13543" x="4924425" y="6081713"/>
          <p14:tracePt t="13547" x="4929188" y="6081713"/>
          <p14:tracePt t="13548" x="4929188" y="6076950"/>
          <p14:tracePt t="13554" x="4946650" y="6070600"/>
          <p14:tracePt t="13556" x="4951413" y="6070600"/>
          <p14:tracePt t="13562" x="4968875" y="6065838"/>
          <p14:tracePt t="13563" x="4975225" y="6065838"/>
          <p14:tracePt t="13568" x="4991100" y="6059488"/>
          <p14:tracePt t="13575" x="5019675" y="6059488"/>
          <p14:tracePt t="13577" x="5030788" y="6059488"/>
          <p14:tracePt t="13578" x="5037138" y="6054725"/>
          <p14:tracePt t="13581" x="5041900" y="6054725"/>
          <p14:tracePt t="13584" x="5064125" y="6054725"/>
          <p14:tracePt t="13587" x="5086350" y="6054725"/>
          <p14:tracePt t="13589" x="5099050" y="6054725"/>
          <p14:tracePt t="13590" x="5114925" y="6054725"/>
          <p14:tracePt t="13596" x="5137150" y="6059488"/>
          <p14:tracePt t="13597" x="5148263" y="6059488"/>
          <p14:tracePt t="13598" x="5148263" y="6065838"/>
          <p14:tracePt t="13599" x="5165725" y="6065838"/>
          <p14:tracePt t="13604" x="5187950" y="6070600"/>
          <p14:tracePt t="13606" x="5194300" y="6070600"/>
          <p14:tracePt t="13610" x="5221288" y="6081713"/>
          <p14:tracePt t="13612" x="5232400" y="6088063"/>
          <p14:tracePt t="13617" x="5256213" y="6099175"/>
          <p14:tracePt t="13619" x="5260975" y="6105525"/>
          <p14:tracePt t="13624" x="5278438" y="6110288"/>
          <p14:tracePt t="13625" x="5283200" y="6116638"/>
          <p14:tracePt t="13626" x="5289550" y="6121400"/>
          <p14:tracePt t="13628" x="5294313" y="6127750"/>
          <p14:tracePt t="13637" x="5307013" y="6143625"/>
          <p14:tracePt t="13645" x="5311775" y="6154738"/>
          <p14:tracePt t="13651" x="5311775" y="6161088"/>
          <p14:tracePt t="13653" x="5311775" y="6165850"/>
          <p14:tracePt t="13660" x="5311775" y="6172200"/>
          <p14:tracePt t="13665" x="5307013" y="6172200"/>
          <p14:tracePt t="13671" x="5300663" y="6178550"/>
          <p14:tracePt t="13681" x="5289550" y="6183313"/>
          <p14:tracePt t="13685" x="5283200" y="6189663"/>
          <p14:tracePt t="13692" x="5278438" y="6189663"/>
          <p14:tracePt t="13698" x="5267325" y="6194425"/>
          <p14:tracePt t="13707" x="5245100" y="6200775"/>
          <p14:tracePt t="13709" x="5238750" y="6200775"/>
          <p14:tracePt t="13715" x="5221288" y="6205538"/>
          <p14:tracePt t="13716" x="5216525" y="6205538"/>
          <p14:tracePt t="13721" x="5205413" y="6211888"/>
          <p14:tracePt t="13731" x="5172075" y="6211888"/>
          <p14:tracePt t="13735" x="5159375" y="6211888"/>
          <p14:tracePt t="13737" x="5154613" y="6211888"/>
          <p14:tracePt t="13739" x="5148263" y="6211888"/>
          <p14:tracePt t="13743" x="5132388" y="6211888"/>
          <p14:tracePt t="13747" x="5126038" y="6205538"/>
          <p14:tracePt t="13749" x="5114925" y="6205538"/>
          <p14:tracePt t="13750" x="5110163" y="6205538"/>
          <p14:tracePt t="13754" x="5103813" y="6200775"/>
          <p14:tracePt t="13756" x="5099050" y="6200775"/>
          <p14:tracePt t="13762" x="5086350" y="6194425"/>
          <p14:tracePt t="13763" x="5081588" y="6194425"/>
          <p14:tracePt t="13768" x="5075238" y="6183313"/>
          <p14:tracePt t="13770" x="5070475" y="6183313"/>
          <p14:tracePt t="13776" x="5059363" y="6178550"/>
          <p14:tracePt t="13783" x="5053013" y="6172200"/>
          <p14:tracePt t="13790" x="5041900" y="6165850"/>
          <p14:tracePt t="13796" x="5037138" y="6154738"/>
          <p14:tracePt t="13806" x="5037138" y="6149975"/>
          <p14:tracePt t="13835" x="5037138" y="6143625"/>
          <p14:tracePt t="13841" x="5041900" y="6143625"/>
          <p14:tracePt t="13846" x="5048250" y="6143625"/>
          <p14:tracePt t="13854" x="5053013" y="6138863"/>
          <p14:tracePt t="13863" x="5059363" y="6138863"/>
          <p14:tracePt t="13867" x="5059363" y="6132513"/>
          <p14:tracePt t="13874" x="5064125" y="6132513"/>
          <p14:tracePt t="13876" x="5070475" y="6132513"/>
          <p14:tracePt t="13884" x="5075238" y="6132513"/>
          <p14:tracePt t="13894" x="5081588" y="6132513"/>
          <p14:tracePt t="14775" x="5075238" y="6127750"/>
          <p14:tracePt t="14781" x="5064125" y="6127750"/>
          <p14:tracePt t="14783" x="5059363" y="6127750"/>
          <p14:tracePt t="14813" x="4986338" y="6149975"/>
          <p14:tracePt t="14817" x="4979988" y="6149975"/>
          <p14:tracePt t="14820" x="4975225" y="6149975"/>
          <p14:tracePt t="14825" x="4964113" y="6161088"/>
          <p14:tracePt t="14831" x="4957763" y="6161088"/>
          <p14:tracePt t="14834" x="4951413" y="6161088"/>
          <p14:tracePt t="14839" x="4946650" y="6165850"/>
          <p14:tracePt t="14851" x="4940300" y="6165850"/>
          <p14:tracePt t="15272" x="4946650" y="6165850"/>
          <p14:tracePt t="15285" x="4951413" y="6165850"/>
          <p14:tracePt t="15321" x="4964113" y="6154738"/>
          <p14:tracePt t="15326" x="4968875" y="6154738"/>
          <p14:tracePt t="15336" x="4975225" y="6154738"/>
          <p14:tracePt t="15343" x="4979988" y="6149975"/>
          <p14:tracePt t="15353" x="4986338" y="6149975"/>
          <p14:tracePt t="15366" x="4991100" y="6149975"/>
          <p14:tracePt t="15374" x="4991100" y="6143625"/>
          <p14:tracePt t="15382" x="4997450" y="6143625"/>
          <p14:tracePt t="15389" x="5002213" y="6143625"/>
          <p14:tracePt t="35056" x="5008563" y="6143625"/>
          <p14:tracePt t="35063" x="5037138" y="6127750"/>
          <p14:tracePt t="35066" x="5053013" y="6116638"/>
          <p14:tracePt t="35069" x="5070475" y="6110288"/>
          <p14:tracePt t="35072" x="5081588" y="6099175"/>
          <p14:tracePt t="35074" x="5103813" y="6081713"/>
          <p14:tracePt t="35075" x="5114925" y="6081713"/>
          <p14:tracePt t="35077" x="5121275" y="6076950"/>
          <p14:tracePt t="35079" x="5143500" y="6065838"/>
          <p14:tracePt t="35081" x="5154613" y="6054725"/>
          <p14:tracePt t="35082" x="5183188" y="6037263"/>
          <p14:tracePt t="35083" x="5194300" y="6037263"/>
          <p14:tracePt t="35084" x="5199063" y="6026150"/>
          <p14:tracePt t="35204" x="5654675" y="5789613"/>
          <p14:tracePt t="35206" x="5661025" y="5789613"/>
          <p14:tracePt t="35215" x="5665788" y="5795963"/>
          <p14:tracePt t="35227" x="5688013" y="5807075"/>
          <p14:tracePt t="35230" x="5699125" y="5818188"/>
          <p14:tracePt t="35232" x="5705475" y="5822950"/>
          <p14:tracePt t="35233" x="5710238" y="5822950"/>
          <p14:tracePt t="35235" x="5722938" y="5829300"/>
          <p14:tracePt t="35236" x="5727700" y="5835650"/>
          <p14:tracePt t="35237" x="5734050" y="5840413"/>
          <p14:tracePt t="35244" x="5756275" y="5862638"/>
          <p14:tracePt t="35246" x="5767388" y="5868988"/>
          <p14:tracePt t="35248" x="5772150" y="5873750"/>
          <p14:tracePt t="35250" x="5789613" y="5895975"/>
          <p14:tracePt t="35252" x="5795963" y="5895975"/>
          <p14:tracePt t="35258" x="5822950" y="5924550"/>
          <p14:tracePt t="35260" x="5834063" y="5935663"/>
          <p14:tracePt t="35262" x="5851525" y="5946775"/>
          <p14:tracePt t="35263" x="5857875" y="5953125"/>
          <p14:tracePt t="35265" x="5862638" y="5957888"/>
          <p14:tracePt t="35266" x="5873750" y="5970588"/>
          <p14:tracePt t="35267" x="5873750" y="5975350"/>
          <p14:tracePt t="35269" x="5880100" y="5975350"/>
          <p14:tracePt t="35270" x="5891213" y="5986463"/>
          <p14:tracePt t="35273" x="5895975" y="5992813"/>
          <p14:tracePt t="35275" x="5902325" y="5997575"/>
          <p14:tracePt t="35276" x="5907088" y="6003925"/>
          <p14:tracePt t="35277" x="5913438" y="6008688"/>
          <p14:tracePt t="35284" x="5924550" y="6019800"/>
          <p14:tracePt t="35289" x="5930900" y="6030913"/>
          <p14:tracePt t="35296" x="5935663" y="6037263"/>
          <p14:tracePt t="35303" x="5935663" y="6043613"/>
          <p14:tracePt t="35314" x="5935663" y="6048375"/>
          <p14:tracePt t="35317" x="5930900" y="6048375"/>
          <p14:tracePt t="35324" x="5924550" y="6054725"/>
          <p14:tracePt t="35328" x="5918200" y="6054725"/>
          <p14:tracePt t="35339" x="5895975" y="6059488"/>
          <p14:tracePt t="35342" x="5884863" y="6065838"/>
          <p14:tracePt t="35348" x="5868988" y="6065838"/>
          <p14:tracePt t="35349" x="5862638" y="6065838"/>
          <p14:tracePt t="35355" x="5845175" y="6065838"/>
          <p14:tracePt t="35359" x="5834063" y="6070600"/>
          <p14:tracePt t="35361" x="5829300" y="6070600"/>
          <p14:tracePt t="35365" x="5822950" y="6070600"/>
          <p14:tracePt t="35366" x="5818188" y="6076950"/>
          <p14:tracePt t="35372" x="5811838" y="6076950"/>
          <p14:tracePt t="35373" x="5807075" y="6076950"/>
          <p14:tracePt t="35379" x="5800725" y="6076950"/>
          <p14:tracePt t="35380" x="5795963" y="6076950"/>
          <p14:tracePt t="35388" x="5789613" y="6076950"/>
          <p14:tracePt t="35457" x="5783263" y="6076950"/>
          <p14:tracePt t="35471" x="5756275" y="6070600"/>
          <p14:tracePt t="35474" x="5756275" y="6065838"/>
          <p14:tracePt t="35476" x="5749925" y="6065838"/>
          <p14:tracePt t="35478" x="5738813" y="6059488"/>
          <p14:tracePt t="35481" x="5734050" y="6059488"/>
          <p14:tracePt t="35486" x="5716588" y="6054725"/>
          <p14:tracePt t="35487" x="5716588" y="6048375"/>
          <p14:tracePt t="35488" x="5710238" y="6048375"/>
          <p14:tracePt t="35492" x="5699125" y="6043613"/>
          <p14:tracePt t="35497" x="5688013" y="6043613"/>
          <p14:tracePt t="35498" x="5676900" y="6037263"/>
          <p14:tracePt t="35499" x="5672138" y="6037263"/>
          <p14:tracePt t="35505" x="5661025" y="6026150"/>
          <p14:tracePt t="35511" x="5649913" y="6019800"/>
          <p14:tracePt t="35512" x="5637213" y="6019800"/>
          <p14:tracePt t="35513" x="5632450" y="6019800"/>
          <p14:tracePt t="35515" x="5632450" y="6015038"/>
          <p14:tracePt t="35526" x="5603875" y="6003925"/>
          <p14:tracePt t="35532" x="5592763" y="5997575"/>
          <p14:tracePt t="35533" x="5588000" y="5997575"/>
          <p14:tracePt t="35539" x="5575300" y="5992813"/>
          <p14:tracePt t="35545" x="5564188" y="5981700"/>
          <p14:tracePt t="35554" x="5553075" y="5975350"/>
          <p14:tracePt t="35556" x="5548313" y="5975350"/>
          <p14:tracePt t="35559" x="5548313" y="5970588"/>
          <p14:tracePt t="35561" x="5541963" y="5970588"/>
          <p14:tracePt t="35566" x="5537200" y="5964238"/>
          <p14:tracePt t="35574" x="5526088" y="5957888"/>
          <p14:tracePt t="35577" x="5519738" y="5953125"/>
          <p14:tracePt t="35582" x="5514975" y="5946775"/>
          <p14:tracePt t="35587" x="5508625" y="5942013"/>
          <p14:tracePt t="35594" x="5497513" y="5930900"/>
          <p14:tracePt t="35597" x="5497513" y="5924550"/>
          <p14:tracePt t="35598" x="5491163" y="5924550"/>
          <p14:tracePt t="35604" x="5486400" y="5919788"/>
          <p14:tracePt t="35617" x="5468938" y="5902325"/>
          <p14:tracePt t="35623" x="5457825" y="5895975"/>
          <p14:tracePt t="35627" x="5457825" y="5891213"/>
          <p14:tracePt t="35632" x="5453063" y="5884863"/>
          <p14:tracePt t="35635" x="5446713" y="5884863"/>
          <p14:tracePt t="35639" x="5446713" y="5880100"/>
          <p14:tracePt t="35644" x="5440363" y="5880100"/>
          <p14:tracePt t="35645" x="5440363" y="5873750"/>
          <p14:tracePt t="35656" x="5440363" y="5868988"/>
          <p14:tracePt t="35661" x="5440363" y="5862638"/>
          <p14:tracePt t="35673" x="5435600" y="5851525"/>
          <p14:tracePt t="35683" x="5435600" y="5840413"/>
          <p14:tracePt t="35686" x="5435600" y="5835650"/>
          <p14:tracePt t="35694" x="5435600" y="5829300"/>
          <p14:tracePt t="35696" x="5435600" y="5822950"/>
          <p14:tracePt t="35698" x="5435600" y="5818188"/>
          <p14:tracePt t="35705" x="5435600" y="5811838"/>
          <p14:tracePt t="35708" x="5435600" y="5807075"/>
          <p14:tracePt t="35713" x="5435600" y="5800725"/>
          <p14:tracePt t="35719" x="5435600" y="5795963"/>
          <p14:tracePt t="35722" x="5435600" y="5789613"/>
          <p14:tracePt t="35728" x="5435600" y="5784850"/>
          <p14:tracePt t="35738" x="5435600" y="5778500"/>
          <p14:tracePt t="35750" x="5435600" y="5773738"/>
          <p14:tracePt t="35757" x="5440363" y="5767388"/>
          <p14:tracePt t="35777" x="5446713" y="5767388"/>
          <p14:tracePt t="35795" x="5453063" y="5767388"/>
          <p14:tracePt t="35803" x="5457825" y="5767388"/>
          <p14:tracePt t="35806" x="5464175" y="5767388"/>
          <p14:tracePt t="35810" x="5468938" y="5767388"/>
          <p14:tracePt t="35812" x="5475288" y="5773738"/>
          <p14:tracePt t="35817" x="5486400" y="5778500"/>
          <p14:tracePt t="35823" x="5497513" y="5784850"/>
          <p14:tracePt t="35825" x="5502275" y="5784850"/>
          <p14:tracePt t="35831" x="5514975" y="5789613"/>
          <p14:tracePt t="35832" x="5514975" y="5795963"/>
          <p14:tracePt t="35839" x="5526088" y="5800725"/>
          <p14:tracePt t="35842" x="5530850" y="5807075"/>
          <p14:tracePt t="35848" x="5541963" y="5811838"/>
          <p14:tracePt t="35853" x="5548313" y="5811838"/>
          <p14:tracePt t="35858" x="5553075" y="5811838"/>
          <p14:tracePt t="35859" x="5553075" y="5818188"/>
          <p14:tracePt t="35866" x="5559425" y="5822950"/>
          <p14:tracePt t="36030" x="5564188" y="5822950"/>
          <p14:tracePt t="36061" x="5570538" y="5822950"/>
          <p14:tracePt t="36152" x="5588000" y="5811838"/>
          <p14:tracePt t="36161" x="5592763" y="5811838"/>
          <p14:tracePt t="36184" x="5592763" y="5807075"/>
          <p14:tracePt t="36191" x="5599113" y="5807075"/>
          <p14:tracePt t="36273" x="5599113" y="5800725"/>
          <p14:tracePt t="36279" x="5603875" y="5800725"/>
          <p14:tracePt t="36433" x="5614988" y="5784850"/>
          <p14:tracePt t="36435" x="5614988" y="5778500"/>
          <p14:tracePt t="36479" x="5621338" y="5778500"/>
          <p14:tracePt t="36561" x="5621338" y="5773738"/>
          <p14:tracePt t="36571" x="5626100" y="5773738"/>
          <p14:tracePt t="36729" x="7172325" y="5621338"/>
          <p14:tracePt t="36734" x="7329488" y="5621338"/>
          <p14:tracePt t="36738" x="7435850" y="5621338"/>
          <p14:tracePt t="36742" x="7526338" y="5621338"/>
          <p14:tracePt t="36744" x="7599363" y="5621338"/>
          <p14:tracePt t="36746" x="7627938" y="5621338"/>
          <p14:tracePt t="36750" x="7756525" y="5621338"/>
          <p14:tracePt t="36753" x="7796213" y="5621338"/>
          <p14:tracePt t="36755" x="7858125" y="5621338"/>
          <p14:tracePt t="36757" x="7913688" y="5621338"/>
          <p14:tracePt t="36759" x="7953375" y="5621338"/>
          <p14:tracePt t="36760" x="7975600" y="5621338"/>
          <p14:tracePt t="36762" x="8026400" y="5621338"/>
          <p14:tracePt t="36763" x="8061325" y="5621338"/>
          <p14:tracePt t="36765" x="8083550" y="5621338"/>
          <p14:tracePt t="36766" x="8134350" y="5621338"/>
          <p14:tracePt t="36767" x="8156575" y="5621338"/>
          <p14:tracePt t="36769" x="8178800" y="5621338"/>
          <p14:tracePt t="36770" x="8212138" y="5621338"/>
          <p14:tracePt t="36771" x="8229600" y="5621338"/>
          <p14:tracePt t="36773" x="8262938" y="5621338"/>
          <p14:tracePt t="36774" x="8302625" y="5621338"/>
          <p14:tracePt t="36777" x="8329613" y="5621338"/>
          <p14:tracePt t="36778" x="8369300" y="5621338"/>
          <p14:tracePt t="36780" x="8386763" y="5621338"/>
          <p14:tracePt t="36781" x="8402638" y="5621338"/>
          <p14:tracePt t="36783" x="8426450" y="5621338"/>
          <p14:tracePt t="36787" x="8482013" y="5610225"/>
          <p14:tracePt t="36791" x="8555038" y="5603875"/>
          <p14:tracePt t="36792" x="8566150" y="5603875"/>
          <p14:tracePt t="36793" x="8588375" y="5599113"/>
          <p14:tracePt t="36795" x="8599488" y="5592763"/>
          <p14:tracePt t="36796" x="8616950" y="5588000"/>
          <p14:tracePt t="36798" x="8628063" y="5588000"/>
          <p14:tracePt t="36800" x="8650288" y="5581650"/>
          <p14:tracePt t="36803" x="8667750" y="5576888"/>
          <p14:tracePt t="36804" x="8701088" y="5559425"/>
          <p14:tracePt t="36806" x="8712200" y="5559425"/>
          <p14:tracePt t="36808" x="8723313" y="5553075"/>
          <p14:tracePt t="36810" x="8734425" y="5548313"/>
          <p14:tracePt t="36811" x="8740775" y="5541963"/>
          <p14:tracePt t="36812" x="8758238" y="5537200"/>
          <p14:tracePt t="36813" x="8758238" y="5530850"/>
          <p14:tracePt t="36819" x="8780463" y="5519738"/>
          <p14:tracePt t="36821" x="8785225" y="5508625"/>
          <p14:tracePt t="36828" x="8802688" y="5492750"/>
          <p14:tracePt t="36832" x="8807450" y="5486400"/>
          <p14:tracePt t="36838" x="8813800" y="5480050"/>
          <p14:tracePt t="36839" x="8813800" y="5468938"/>
          <p14:tracePt t="36845" x="8813800" y="5464175"/>
          <p14:tracePt t="36854" x="8813800" y="5453063"/>
          <p14:tracePt t="36859" x="8813800" y="5446713"/>
          <p14:tracePt t="36874" x="8802688" y="5419725"/>
          <p14:tracePt t="36877" x="8796338" y="5419725"/>
          <p14:tracePt t="36881" x="8791575" y="5407025"/>
          <p14:tracePt t="36885" x="8791575" y="5402263"/>
          <p14:tracePt t="36887" x="8785225" y="5402263"/>
          <p14:tracePt t="36893" x="8785225" y="5395913"/>
          <p14:tracePt t="36894" x="8785225" y="5391150"/>
          <p14:tracePt t="36896" x="8780463" y="5391150"/>
          <p14:tracePt t="36901" x="8780463" y="5380038"/>
          <p14:tracePt t="36907" x="8780463" y="5373688"/>
          <p14:tracePt t="36914" x="8780463" y="5357813"/>
          <p14:tracePt t="36916" x="8780463" y="5345113"/>
          <p14:tracePt t="36921" x="8780463" y="5334000"/>
          <p14:tracePt t="36923" x="8780463" y="5318125"/>
          <p14:tracePt t="36929" x="8780463" y="5295900"/>
          <p14:tracePt t="36930" x="8785225" y="5289550"/>
          <p14:tracePt t="36932" x="8785225" y="5278438"/>
          <p14:tracePt t="36936" x="8791575" y="5249863"/>
          <p14:tracePt t="36942" x="8796338" y="5222875"/>
          <p14:tracePt t="36944" x="8796338" y="5210175"/>
          <p14:tracePt t="36945" x="8796338" y="5205413"/>
          <p14:tracePt t="36948" x="8802688" y="5187950"/>
          <p14:tracePt t="36949" x="8807450" y="5172075"/>
          <p14:tracePt t="36951" x="8807450" y="5160963"/>
          <p14:tracePt t="36957" x="8820150" y="5126038"/>
          <p14:tracePt t="36958" x="8824913" y="5110163"/>
          <p14:tracePt t="36960" x="8831263" y="5092700"/>
          <p14:tracePt t="36962" x="8836025" y="5081588"/>
          <p14:tracePt t="36969" x="8847138" y="5064125"/>
          <p14:tracePt t="36978" x="8880475" y="5026025"/>
          <p14:tracePt t="36979" x="8886825" y="5014913"/>
          <p14:tracePt t="36986" x="8915400" y="4997450"/>
          <p14:tracePt t="36987" x="8920163" y="4991100"/>
          <p14:tracePt t="36992" x="8948738" y="4979988"/>
          <p14:tracePt t="36994" x="8953500" y="4975225"/>
          <p14:tracePt t="36999" x="8977313" y="4975225"/>
          <p14:tracePt t="37001" x="8988425" y="4975225"/>
          <p14:tracePt t="37002" x="8999538" y="4968875"/>
          <p14:tracePt t="37007" x="9021763" y="4968875"/>
          <p14:tracePt t="37009" x="9039225" y="4968875"/>
          <p14:tracePt t="37013" x="9061450" y="4979988"/>
          <p14:tracePt t="37014" x="9083675" y="4986338"/>
          <p14:tracePt t="37016" x="9094788" y="4991100"/>
          <p14:tracePt t="37017" x="9112250" y="5002213"/>
          <p14:tracePt t="37019" x="9117013" y="5008563"/>
          <p14:tracePt t="37020" x="9134475" y="5014913"/>
          <p14:tracePt t="37021" x="9139238" y="5019675"/>
          <p14:tracePt t="37023" x="9150350" y="5026025"/>
          <p14:tracePt t="37028" x="9201150" y="5059363"/>
          <p14:tracePt t="37029" x="9218613" y="5070475"/>
          <p14:tracePt t="37036" x="9280525" y="5121275"/>
          <p14:tracePt t="37038" x="9296400" y="5137150"/>
          <p14:tracePt t="37039" x="9302750" y="5143500"/>
          <p14:tracePt t="37040" x="9324975" y="5160963"/>
          <p14:tracePt t="37042" x="9342438" y="5176838"/>
          <p14:tracePt t="37044" x="9347200" y="5183188"/>
          <p14:tracePt t="37045" x="9364663" y="5199063"/>
          <p14:tracePt t="37047" x="9371013" y="5210175"/>
          <p14:tracePt t="37049" x="9382125" y="5222875"/>
          <p14:tracePt t="37050" x="9393238" y="5233988"/>
          <p14:tracePt t="37056" x="9420225" y="5267325"/>
          <p14:tracePt t="37057" x="9420225" y="5272088"/>
          <p14:tracePt t="37063" x="9437688" y="5289550"/>
          <p14:tracePt t="37065" x="9437688" y="5295900"/>
          <p14:tracePt t="37070" x="9444038" y="5311775"/>
          <p14:tracePt t="37072" x="9444038" y="5318125"/>
          <p14:tracePt t="37076" x="9444038" y="5322888"/>
          <p14:tracePt t="37077" x="9444038" y="5329238"/>
          <p14:tracePt t="37084" x="9444038" y="5334000"/>
          <p14:tracePt t="37088" x="9437688" y="5334000"/>
          <p14:tracePt t="37095" x="9420225" y="5340350"/>
          <p14:tracePt t="37098" x="9415463" y="5340350"/>
          <p14:tracePt t="37100" x="9409113" y="5340350"/>
          <p14:tracePt t="37104" x="9393238" y="5345113"/>
          <p14:tracePt t="37106" x="9382125" y="5345113"/>
          <p14:tracePt t="37116" x="9309100" y="5345113"/>
          <p14:tracePt t="37119" x="9291638" y="5345113"/>
          <p14:tracePt t="37122" x="9251950" y="5345113"/>
          <p14:tracePt t="37124" x="9218613" y="5345113"/>
          <p14:tracePt t="37125" x="9196388" y="5340350"/>
          <p14:tracePt t="37127" x="9185275" y="5340350"/>
          <p14:tracePt t="37129" x="9174163" y="5334000"/>
          <p14:tracePt t="37130" x="9139238" y="5329238"/>
          <p14:tracePt t="37132" x="9117013" y="5322888"/>
          <p14:tracePt t="37137" x="9039225" y="5295900"/>
          <p14:tracePt t="37138" x="9010650" y="5289550"/>
          <p14:tracePt t="37140" x="8993188" y="5284788"/>
          <p14:tracePt t="37146" x="8915400" y="5249863"/>
          <p14:tracePt t="37147" x="8864600" y="5233988"/>
          <p14:tracePt t="37150" x="8847138" y="5222875"/>
          <p14:tracePt t="37152" x="8802688" y="5199063"/>
          <p14:tracePt t="37153" x="8785225" y="5187950"/>
          <p14:tracePt t="37154" x="8769350" y="5176838"/>
          <p14:tracePt t="37156" x="8751888" y="5172075"/>
          <p14:tracePt t="37161" x="8672513" y="5126038"/>
          <p14:tracePt t="37162" x="8639175" y="5103813"/>
          <p14:tracePt t="37163" x="8612188" y="5081588"/>
          <p14:tracePt t="37166" x="8583613" y="5064125"/>
          <p14:tracePt t="37168" x="8561388" y="5048250"/>
          <p14:tracePt t="37169" x="8543925" y="5030788"/>
          <p14:tracePt t="37171" x="8515350" y="5014913"/>
          <p14:tracePt t="37173" x="8504238" y="5008563"/>
          <p14:tracePt t="37174" x="8470900" y="4975225"/>
          <p14:tracePt t="37175" x="8459788" y="4964113"/>
          <p14:tracePt t="37183" x="8386763" y="4895850"/>
          <p14:tracePt t="37188" x="8347075" y="4840288"/>
          <p14:tracePt t="37190" x="8342313" y="4829175"/>
          <p14:tracePt t="37195" x="8313738" y="4783138"/>
          <p14:tracePt t="37196" x="8302625" y="4760913"/>
          <p14:tracePt t="37199" x="8296275" y="4745038"/>
          <p14:tracePt t="37200" x="8291513" y="4721225"/>
          <p14:tracePt t="37202" x="8291513" y="4716463"/>
          <p14:tracePt t="37203" x="8291513" y="4699000"/>
          <p14:tracePt t="37208" x="8291513" y="4672013"/>
          <p14:tracePt t="37214" x="8296275" y="4648200"/>
          <p14:tracePt t="37217" x="8307388" y="4637088"/>
          <p14:tracePt t="37218" x="8318500" y="4637088"/>
          <p14:tracePt t="37223" x="8335963" y="4632325"/>
          <p14:tracePt t="37224" x="8347075" y="4632325"/>
          <p14:tracePt t="37229" x="8386763" y="4625975"/>
          <p14:tracePt t="37231" x="8391525" y="4625975"/>
          <p14:tracePt t="37243" x="8515350" y="4625975"/>
          <p14:tracePt t="37245" x="8537575" y="4632325"/>
          <p14:tracePt t="37247" x="8550275" y="4632325"/>
          <p14:tracePt t="37248" x="8588375" y="4643438"/>
          <p14:tracePt t="37250" x="8605838" y="4643438"/>
          <p14:tracePt t="37254" x="8672513" y="4659313"/>
          <p14:tracePt t="37256" x="8707438" y="4665663"/>
          <p14:tracePt t="37258" x="8734425" y="4672013"/>
          <p14:tracePt t="37260" x="8740775" y="4672013"/>
          <p14:tracePt t="37268" x="8836025" y="4699000"/>
          <p14:tracePt t="37276" x="8977313" y="4733925"/>
          <p14:tracePt t="37278" x="8988425" y="4745038"/>
          <p14:tracePt t="37279" x="9010650" y="4745038"/>
          <p14:tracePt t="37280" x="9039225" y="4756150"/>
          <p14:tracePt t="37282" x="9050338" y="4760913"/>
          <p14:tracePt t="37283" x="9066213" y="4760913"/>
          <p14:tracePt t="37284" x="9072563" y="4767263"/>
          <p14:tracePt t="37285" x="9083675" y="4772025"/>
          <p14:tracePt t="37292" x="9156700" y="4800600"/>
          <p14:tracePt t="37294" x="9163050" y="4806950"/>
          <p14:tracePt t="37296" x="9174163" y="4811713"/>
          <p14:tracePt t="37297" x="9185275" y="4818063"/>
          <p14:tracePt t="37302" x="9212263" y="4833938"/>
          <p14:tracePt t="37304" x="9212263" y="4840288"/>
          <p14:tracePt t="37306" x="9229725" y="4845050"/>
          <p14:tracePt t="37312" x="9236075" y="4856163"/>
          <p14:tracePt t="37316" x="9240838" y="4862513"/>
          <p14:tracePt t="37324" x="9240838" y="4867275"/>
          <p14:tracePt t="37330" x="9236075" y="4873625"/>
          <p14:tracePt t="37338" x="9218613" y="4884738"/>
          <p14:tracePt t="37341" x="9212263" y="4891088"/>
          <p14:tracePt t="37343" x="9201150" y="4891088"/>
          <p14:tracePt t="37347" x="9185275" y="4902200"/>
          <p14:tracePt t="37349" x="9178925" y="4902200"/>
          <p14:tracePt t="37351" x="9174163" y="4902200"/>
          <p14:tracePt t="37357" x="9145588" y="4906963"/>
          <p14:tracePt t="37362" x="9117013" y="4906963"/>
          <p14:tracePt t="37363" x="9112250" y="4906963"/>
          <p14:tracePt t="37365" x="9105900" y="4906963"/>
          <p14:tracePt t="37366" x="9094788" y="4913313"/>
          <p14:tracePt t="37367" x="9083675" y="4913313"/>
          <p14:tracePt t="37372" x="9055100" y="4913313"/>
          <p14:tracePt t="37373" x="9050338" y="4913313"/>
          <p14:tracePt t="37379" x="9021763" y="4913313"/>
          <p14:tracePt t="37380" x="8999538" y="4913313"/>
          <p14:tracePt t="37382" x="8988425" y="4913313"/>
          <p14:tracePt t="37386" x="8966200" y="4913313"/>
          <p14:tracePt t="37387" x="8959850" y="4906963"/>
          <p14:tracePt t="37389" x="8948738" y="4906963"/>
          <p14:tracePt t="37390" x="8931275" y="4902200"/>
          <p14:tracePt t="37392" x="8926513" y="4902200"/>
          <p14:tracePt t="37396" x="8897938" y="4891088"/>
          <p14:tracePt t="37397" x="8886825" y="4891088"/>
          <p14:tracePt t="37399" x="8880475" y="4884738"/>
          <p14:tracePt t="37402" x="8864600" y="4879975"/>
          <p14:tracePt t="37403" x="8853488" y="4873625"/>
          <p14:tracePt t="37409" x="8836025" y="4862513"/>
          <p14:tracePt t="37410" x="8824913" y="4856163"/>
          <p14:tracePt t="37416" x="8813800" y="4845050"/>
          <p14:tracePt t="37417" x="8807450" y="4840288"/>
          <p14:tracePt t="37418" x="8802688" y="4840288"/>
          <p14:tracePt t="37423" x="8791575" y="4829175"/>
          <p14:tracePt t="37427" x="8780463" y="4818063"/>
          <p14:tracePt t="37429" x="8774113" y="4811713"/>
          <p14:tracePt t="37435" x="8769350" y="4800600"/>
          <p14:tracePt t="37436" x="8769350" y="4794250"/>
          <p14:tracePt t="37437" x="8769350" y="4789488"/>
          <p14:tracePt t="37442" x="8769350" y="4783138"/>
          <p14:tracePt t="37449" x="8769350" y="4778375"/>
          <p14:tracePt t="37456" x="8769350" y="4772025"/>
          <p14:tracePt t="37457" x="8769350" y="4767263"/>
          <p14:tracePt t="37467" x="8769350" y="4760913"/>
          <p14:tracePt t="37478" x="8769350" y="4756150"/>
          <p14:tracePt t="37487" x="8774113" y="4756150"/>
          <p14:tracePt t="37492" x="8774113" y="4749800"/>
          <p14:tracePt t="37499" x="8774113" y="4745038"/>
          <p14:tracePt t="37518" x="8780463" y="4745038"/>
          <p14:tracePt t="37707" x="8785225" y="4745038"/>
          <p14:tracePt t="37733" x="8791575" y="4745038"/>
          <p14:tracePt t="37762" x="8796338" y="4745038"/>
          <p14:tracePt t="37768" x="8802688" y="4745038"/>
          <p14:tracePt t="37777" x="8807450" y="4738688"/>
          <p14:tracePt t="37785" x="8813800" y="4738688"/>
          <p14:tracePt t="37791" x="8820150" y="4738688"/>
          <p14:tracePt t="37797" x="8824913" y="4738688"/>
          <p14:tracePt t="37802" x="8831263" y="4738688"/>
          <p14:tracePt t="37811" x="8842375" y="4733925"/>
          <p14:tracePt t="37818" x="8847138" y="4733925"/>
          <p14:tracePt t="37825" x="8858250" y="4733925"/>
          <p14:tracePt t="37833" x="8864600" y="4733925"/>
          <p14:tracePt t="37834" x="8869363" y="4733925"/>
          <p14:tracePt t="37840" x="8875713" y="4733925"/>
          <p14:tracePt t="37844" x="8880475" y="4733925"/>
          <p14:tracePt t="37852" x="8886825" y="4727575"/>
          <p14:tracePt t="37855" x="8893175" y="4727575"/>
          <p14:tracePt t="37861" x="8897938" y="4727575"/>
          <p14:tracePt t="37867" x="8904288" y="4727575"/>
          <p14:tracePt t="37873" x="8909050" y="4727575"/>
          <p14:tracePt t="37881" x="8915400" y="4727575"/>
          <p14:tracePt t="37894" x="8920163" y="4727575"/>
          <p14:tracePt t="37908" x="8926513" y="4727575"/>
          <p14:tracePt t="39411" x="8942388" y="4721225"/>
          <p14:tracePt t="39419" x="8988425" y="4705350"/>
          <p14:tracePt t="39428" x="9055100" y="4683125"/>
          <p14:tracePt t="39432" x="9101138" y="4672013"/>
          <p14:tracePt t="39435" x="9139238" y="4665663"/>
          <p14:tracePt t="39437" x="9150350" y="4665663"/>
          <p14:tracePt t="39438" x="9167813" y="4659313"/>
          <p14:tracePt t="39440" x="9174163" y="4659313"/>
          <p14:tracePt t="39441" x="9185275" y="4659313"/>
          <p14:tracePt t="39442" x="9212263" y="4654550"/>
          <p14:tracePt t="39443" x="9223375" y="4654550"/>
          <p14:tracePt t="39445" x="9236075" y="4654550"/>
          <p14:tracePt t="39447" x="9263063" y="4648200"/>
          <p14:tracePt t="39454" x="9342438" y="4643438"/>
          <p14:tracePt t="39455" x="9364663" y="4643438"/>
          <p14:tracePt t="39458" x="9404350" y="4637088"/>
          <p14:tracePt t="39460" x="9409113" y="4632325"/>
          <p14:tracePt t="39463" x="9459913" y="4625975"/>
          <p14:tracePt t="39465" x="9471025" y="4625975"/>
          <p14:tracePt t="39466" x="9504363" y="4614863"/>
          <p14:tracePt t="39469" x="9517063" y="4614863"/>
          <p14:tracePt t="39472" x="9583738" y="4603750"/>
          <p14:tracePt t="39474" x="9639300" y="4586288"/>
          <p14:tracePt t="39477" x="9674225" y="4586288"/>
          <p14:tracePt t="39479" x="9707563" y="4575175"/>
          <p14:tracePt t="39481" x="9740900" y="4570413"/>
          <p14:tracePt t="39482" x="9758363" y="4570413"/>
          <p14:tracePt t="39484" x="9791700" y="4559300"/>
          <p14:tracePt t="39485" x="9836150" y="4552950"/>
          <p14:tracePt t="39487" x="9853613" y="4548188"/>
          <p14:tracePt t="39493" x="10021888" y="4524375"/>
          <p14:tracePt t="39495" x="10055225" y="4519613"/>
          <p14:tracePt t="39500" x="10218738" y="4502150"/>
          <p14:tracePt t="39502" x="10236200" y="4502150"/>
          <p14:tracePt t="39507" x="10410825" y="4497388"/>
          <p14:tracePt t="39510" x="10488613" y="4491038"/>
          <p14:tracePt t="39511" x="10579100" y="4491038"/>
          <p14:tracePt t="39513" x="10618788" y="4486275"/>
          <p14:tracePt t="39515" x="10656888" y="4486275"/>
          <p14:tracePt t="39516" x="10758488" y="4486275"/>
          <p14:tracePt t="39518" x="10802938" y="4486275"/>
          <p14:tracePt t="39520" x="10831513" y="4486275"/>
          <p14:tracePt t="39521" x="10922000" y="4486275"/>
          <p14:tracePt t="39523" x="10933113" y="4486275"/>
          <p14:tracePt t="39529" x="11191875" y="4479925"/>
          <p14:tracePt t="39530" x="11196638" y="4479925"/>
          <p14:tracePt t="39533" x="11326813" y="4479925"/>
          <p14:tracePt t="39534" x="11388725" y="4479925"/>
          <p14:tracePt t="39536" x="11404600" y="4479925"/>
          <p14:tracePt t="39541" x="11579225" y="4475163"/>
          <p14:tracePt t="39542" x="11612563" y="4468813"/>
          <p14:tracePt t="39543" x="11658600" y="4468813"/>
          <p14:tracePt t="39548" x="11804650" y="4457700"/>
          <p14:tracePt t="39550" x="11831638" y="4457700"/>
          <p14:tracePt t="39552" x="11849100" y="4457700"/>
          <p14:tracePt t="39554" x="11922125" y="4451350"/>
          <p14:tracePt t="39555" x="11984038" y="4446588"/>
          <p14:tracePt t="39557" x="12006263" y="4446588"/>
          <p14:tracePt t="39558" x="12023725" y="4440238"/>
          <p14:tracePt t="39560" x="12079288" y="4435475"/>
          <p14:tracePt t="39562" x="12118975" y="4429125"/>
          <p14:tracePt t="39563" x="12158663" y="4424363"/>
          <p14:tracePt t="39564" x="12163425" y="44243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等腰三角形 8"/>
          <p:cNvSpPr/>
          <p:nvPr/>
        </p:nvSpPr>
        <p:spPr>
          <a:xfrm rot="10800000">
            <a:off x="3213296"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14" name="矩形 13">
            <a:extLst>
              <a:ext uri="{FF2B5EF4-FFF2-40B4-BE49-F238E27FC236}">
                <a16:creationId xmlns:a16="http://schemas.microsoft.com/office/drawing/2014/main" id="{2DE620E6-DB80-4915-871C-0217EA5DF85A}"/>
              </a:ext>
            </a:extLst>
          </p:cNvPr>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5" name="灯片编号占位符 2">
            <a:extLst>
              <a:ext uri="{FF2B5EF4-FFF2-40B4-BE49-F238E27FC236}">
                <a16:creationId xmlns:a16="http://schemas.microsoft.com/office/drawing/2014/main" id="{A36B7E85-1ACB-7CD0-530A-C2BD1689F1CB}"/>
              </a:ext>
            </a:extLst>
          </p:cNvPr>
          <p:cNvSpPr txBox="1">
            <a:spLocks/>
          </p:cNvSpPr>
          <p:nvPr/>
        </p:nvSpPr>
        <p:spPr>
          <a:xfrm>
            <a:off x="11504085" y="6546851"/>
            <a:ext cx="529167" cy="2508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2A7D22B-8511-4936-B7F9-1A848A7C6D5C}" type="slidenum">
              <a:rPr lang="zh-CN" altLang="en-US" smtClean="0"/>
              <a:pPr>
                <a:defRPr/>
              </a:pPr>
              <a:t>8</a:t>
            </a:fld>
            <a:endParaRPr lang="zh-CN" altLang="en-US"/>
          </a:p>
        </p:txBody>
      </p:sp>
      <p:sp>
        <p:nvSpPr>
          <p:cNvPr id="55" name="文本框 54">
            <a:extLst>
              <a:ext uri="{FF2B5EF4-FFF2-40B4-BE49-F238E27FC236}">
                <a16:creationId xmlns:a16="http://schemas.microsoft.com/office/drawing/2014/main" id="{D829DF01-DFFE-0469-AF62-C6BBE3A157D0}"/>
              </a:ext>
            </a:extLst>
          </p:cNvPr>
          <p:cNvSpPr txBox="1"/>
          <p:nvPr/>
        </p:nvSpPr>
        <p:spPr>
          <a:xfrm>
            <a:off x="861847" y="374648"/>
            <a:ext cx="1645859"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Introduction</a:t>
            </a:r>
          </a:p>
        </p:txBody>
      </p:sp>
      <p:sp>
        <p:nvSpPr>
          <p:cNvPr id="56" name="文本框 55">
            <a:extLst>
              <a:ext uri="{FF2B5EF4-FFF2-40B4-BE49-F238E27FC236}">
                <a16:creationId xmlns:a16="http://schemas.microsoft.com/office/drawing/2014/main" id="{133DAA98-C407-09B5-6CF1-86DBF339DDE9}"/>
              </a:ext>
            </a:extLst>
          </p:cNvPr>
          <p:cNvSpPr txBox="1"/>
          <p:nvPr/>
        </p:nvSpPr>
        <p:spPr>
          <a:xfrm>
            <a:off x="2726513" y="374648"/>
            <a:ext cx="2340191" cy="369332"/>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Background</a:t>
            </a:r>
          </a:p>
        </p:txBody>
      </p:sp>
      <p:sp>
        <p:nvSpPr>
          <p:cNvPr id="57" name="文本框 56">
            <a:extLst>
              <a:ext uri="{FF2B5EF4-FFF2-40B4-BE49-F238E27FC236}">
                <a16:creationId xmlns:a16="http://schemas.microsoft.com/office/drawing/2014/main" id="{2F622FC8-2294-2EF5-F423-78B5A65E05BD}"/>
              </a:ext>
            </a:extLst>
          </p:cNvPr>
          <p:cNvSpPr txBox="1"/>
          <p:nvPr/>
        </p:nvSpPr>
        <p:spPr>
          <a:xfrm>
            <a:off x="5285511" y="358671"/>
            <a:ext cx="1839787"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Algorithm</a:t>
            </a:r>
          </a:p>
        </p:txBody>
      </p:sp>
      <p:sp>
        <p:nvSpPr>
          <p:cNvPr id="58" name="文本框 57">
            <a:extLst>
              <a:ext uri="{FF2B5EF4-FFF2-40B4-BE49-F238E27FC236}">
                <a16:creationId xmlns:a16="http://schemas.microsoft.com/office/drawing/2014/main" id="{E0F7B1CF-2A60-C88E-5712-404E58DE81CD}"/>
              </a:ext>
            </a:extLst>
          </p:cNvPr>
          <p:cNvSpPr txBox="1"/>
          <p:nvPr/>
        </p:nvSpPr>
        <p:spPr>
          <a:xfrm>
            <a:off x="7344105" y="374648"/>
            <a:ext cx="1534832"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Experiment</a:t>
            </a:r>
          </a:p>
        </p:txBody>
      </p:sp>
      <p:sp>
        <p:nvSpPr>
          <p:cNvPr id="59" name="文本框 58">
            <a:extLst>
              <a:ext uri="{FF2B5EF4-FFF2-40B4-BE49-F238E27FC236}">
                <a16:creationId xmlns:a16="http://schemas.microsoft.com/office/drawing/2014/main" id="{4F3FC5F7-6589-993B-EC47-FBCE8846D1A9}"/>
              </a:ext>
            </a:extLst>
          </p:cNvPr>
          <p:cNvSpPr txBox="1"/>
          <p:nvPr/>
        </p:nvSpPr>
        <p:spPr>
          <a:xfrm>
            <a:off x="9097744" y="358671"/>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Future plans</a:t>
            </a:r>
          </a:p>
        </p:txBody>
      </p:sp>
      <p:sp>
        <p:nvSpPr>
          <p:cNvPr id="4" name="矩形: 圆角 3">
            <a:extLst>
              <a:ext uri="{FF2B5EF4-FFF2-40B4-BE49-F238E27FC236}">
                <a16:creationId xmlns:a16="http://schemas.microsoft.com/office/drawing/2014/main" id="{27D07C03-2445-B7B1-9ADC-6085DB1F9855}"/>
              </a:ext>
            </a:extLst>
          </p:cNvPr>
          <p:cNvSpPr/>
          <p:nvPr/>
        </p:nvSpPr>
        <p:spPr bwMode="auto">
          <a:xfrm>
            <a:off x="234422" y="2847363"/>
            <a:ext cx="2659044" cy="1478312"/>
          </a:xfrm>
          <a:prstGeom prst="roundRect">
            <a:avLst/>
          </a:prstGeom>
          <a:solidFill>
            <a:srgbClr val="5B9BD5">
              <a:alpha val="60000"/>
            </a:srgbClr>
          </a:solidFill>
          <a:ln w="9525">
            <a:noFill/>
            <a:miter lim="800000"/>
          </a:ln>
        </p:spPr>
        <p:txBody>
          <a:bodyPr wrap="square" rtlCol="0" anchor="ctr">
            <a:noAutofit/>
          </a:bodyPr>
          <a:lstStyle/>
          <a:p>
            <a:pPr algn="ctr" eaLnBrk="1" hangingPunct="1"/>
            <a:r>
              <a:rPr lang="en-US" altLang="zh-CN" sz="2000">
                <a:effectLst/>
                <a:latin typeface="Arial Unicode MS" panose="020B0604020202020204" pitchFamily="34" charset="-122"/>
                <a:ea typeface="Arial Unicode MS" panose="020B0604020202020204" pitchFamily="34" charset="-122"/>
                <a:cs typeface="Arial Unicode MS" panose="020B0604020202020204" pitchFamily="34" charset="-122"/>
              </a:rPr>
              <a:t>Optimization problem</a:t>
            </a:r>
            <a:endParaRPr lang="zh-CN" altLang="en-US" sz="2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 name="矩形: 圆角 4">
            <a:extLst>
              <a:ext uri="{FF2B5EF4-FFF2-40B4-BE49-F238E27FC236}">
                <a16:creationId xmlns:a16="http://schemas.microsoft.com/office/drawing/2014/main" id="{9C267993-2B57-BF18-BFC9-31383742B020}"/>
              </a:ext>
            </a:extLst>
          </p:cNvPr>
          <p:cNvSpPr/>
          <p:nvPr/>
        </p:nvSpPr>
        <p:spPr bwMode="auto">
          <a:xfrm>
            <a:off x="9360627" y="2844042"/>
            <a:ext cx="2599531" cy="1478312"/>
          </a:xfrm>
          <a:prstGeom prst="roundRect">
            <a:avLst/>
          </a:prstGeom>
          <a:solidFill>
            <a:srgbClr val="FFFF00">
              <a:alpha val="60000"/>
            </a:srgbClr>
          </a:solidFill>
          <a:ln w="9525">
            <a:noFill/>
            <a:miter lim="800000"/>
          </a:ln>
        </p:spPr>
        <p:txBody>
          <a:bodyPr wrap="square" rtlCol="0" anchor="ctr">
            <a:noAutofit/>
          </a:bodyPr>
          <a:lstStyle/>
          <a:p>
            <a:pPr algn="ctr"/>
            <a:r>
              <a:rPr lang="en-US" altLang="zh-CN" sz="2000">
                <a:latin typeface="Arial Unicode MS" panose="020B0604020202020204" pitchFamily="34" charset="-122"/>
                <a:ea typeface="Arial Unicode MS" panose="020B0604020202020204" pitchFamily="34" charset="-122"/>
                <a:cs typeface="Arial Unicode MS" panose="020B0604020202020204" pitchFamily="34" charset="-122"/>
              </a:rPr>
              <a:t>Non-cooperative game</a:t>
            </a:r>
            <a:endParaRPr lang="zh-CN" altLang="en-US" sz="2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6" name="直接箭头连接符 5">
            <a:extLst>
              <a:ext uri="{FF2B5EF4-FFF2-40B4-BE49-F238E27FC236}">
                <a16:creationId xmlns:a16="http://schemas.microsoft.com/office/drawing/2014/main" id="{92B27E14-82E5-E89B-FD5C-ED7352675C58}"/>
              </a:ext>
            </a:extLst>
          </p:cNvPr>
          <p:cNvCxnSpPr>
            <a:cxnSpLocks/>
            <a:stCxn id="8" idx="2"/>
            <a:endCxn id="4" idx="3"/>
          </p:cNvCxnSpPr>
          <p:nvPr/>
        </p:nvCxnSpPr>
        <p:spPr>
          <a:xfrm flipH="1" flipV="1">
            <a:off x="2893466" y="3586519"/>
            <a:ext cx="515749" cy="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7744BFE4-94D2-D85A-7A29-837BA96E4E7A}"/>
              </a:ext>
            </a:extLst>
          </p:cNvPr>
          <p:cNvCxnSpPr>
            <a:cxnSpLocks/>
            <a:stCxn id="10" idx="6"/>
            <a:endCxn id="5" idx="1"/>
          </p:cNvCxnSpPr>
          <p:nvPr/>
        </p:nvCxnSpPr>
        <p:spPr>
          <a:xfrm flipV="1">
            <a:off x="8878937" y="3583198"/>
            <a:ext cx="481690" cy="4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D5E55857-833C-FCD0-27DB-A6FBAF4EB1A0}"/>
              </a:ext>
            </a:extLst>
          </p:cNvPr>
          <p:cNvSpPr/>
          <p:nvPr/>
        </p:nvSpPr>
        <p:spPr bwMode="auto">
          <a:xfrm>
            <a:off x="3409215" y="1790103"/>
            <a:ext cx="3749335" cy="3593759"/>
          </a:xfrm>
          <a:prstGeom prst="ellipse">
            <a:avLst/>
          </a:prstGeom>
          <a:solidFill>
            <a:srgbClr val="5B9BD5">
              <a:alpha val="60000"/>
            </a:srgbClr>
          </a:solidFill>
          <a:ln w="9525">
            <a:noFill/>
            <a:miter lim="800000"/>
          </a:ln>
        </p:spPr>
        <p:txBody>
          <a:bodyPr wrap="square" rtlCol="0" anchor="ctr">
            <a:noAutofit/>
          </a:bodyPr>
          <a:lstStyle/>
          <a:p>
            <a:pPr algn="ctr" eaLnBrk="1" hangingPunct="1"/>
            <a:endPar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 name="椭圆 9">
            <a:extLst>
              <a:ext uri="{FF2B5EF4-FFF2-40B4-BE49-F238E27FC236}">
                <a16:creationId xmlns:a16="http://schemas.microsoft.com/office/drawing/2014/main" id="{09DD2CB4-2967-1194-DF9D-4E8D4D69765A}"/>
              </a:ext>
            </a:extLst>
          </p:cNvPr>
          <p:cNvSpPr/>
          <p:nvPr/>
        </p:nvSpPr>
        <p:spPr bwMode="auto">
          <a:xfrm>
            <a:off x="5011478" y="1790459"/>
            <a:ext cx="3867459" cy="3593760"/>
          </a:xfrm>
          <a:prstGeom prst="ellipse">
            <a:avLst/>
          </a:prstGeom>
          <a:solidFill>
            <a:srgbClr val="FFFF00">
              <a:alpha val="60000"/>
            </a:srgbClr>
          </a:solidFill>
          <a:ln w="9525">
            <a:noFill/>
            <a:miter lim="800000"/>
          </a:ln>
        </p:spPr>
        <p:txBody>
          <a:bodyPr wrap="square" rtlCol="0" anchor="ctr">
            <a:noAutofit/>
          </a:bodyPr>
          <a:lstStyle/>
          <a:p>
            <a:pPr algn="ctr" eaLnBrk="1" hangingPunct="1"/>
            <a:endPar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 name="文本框 10">
            <a:extLst>
              <a:ext uri="{FF2B5EF4-FFF2-40B4-BE49-F238E27FC236}">
                <a16:creationId xmlns:a16="http://schemas.microsoft.com/office/drawing/2014/main" id="{97EC1E47-909B-6AB8-40BE-B30435E81596}"/>
              </a:ext>
            </a:extLst>
          </p:cNvPr>
          <p:cNvSpPr txBox="1"/>
          <p:nvPr/>
        </p:nvSpPr>
        <p:spPr>
          <a:xfrm>
            <a:off x="3400217" y="2997929"/>
            <a:ext cx="1856496" cy="1015663"/>
          </a:xfrm>
          <a:prstGeom prst="rect">
            <a:avLst/>
          </a:prstGeom>
          <a:noFill/>
        </p:spPr>
        <p:txBody>
          <a:bodyPr wrap="square" rtlCol="0">
            <a:spAutoFit/>
          </a:bodyPr>
          <a:lstStyle/>
          <a:p>
            <a:pPr algn="ctr"/>
            <a:r>
              <a:rPr lang="en-US" altLang="zh-CN" sz="2000" i="0">
                <a:effectLst/>
                <a:latin typeface="Arial Unicode MS" panose="020B0604020202020204" pitchFamily="34" charset="-122"/>
                <a:ea typeface="Arial Unicode MS" panose="020B0604020202020204" pitchFamily="34" charset="-122"/>
                <a:cs typeface="Arial Unicode MS" panose="020B0604020202020204" pitchFamily="34" charset="-122"/>
              </a:rPr>
              <a:t>objective</a:t>
            </a:r>
            <a:r>
              <a:rPr lang="zh-CN" altLang="en-US" sz="2000">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2000">
              <a:effectLst/>
              <a:latin typeface="Arial Unicode MS" panose="020B0604020202020204" pitchFamily="34" charset="-122"/>
              <a:ea typeface="Arial Unicode MS" panose="020B0604020202020204" pitchFamily="34" charset="-122"/>
              <a:cs typeface="Arial Unicode MS" panose="020B0604020202020204" pitchFamily="34" charset="-122"/>
            </a:endParaRPr>
          </a:p>
          <a:p>
            <a:pPr algn="ctr"/>
            <a:r>
              <a:rPr lang="en-US" altLang="zh-CN" sz="2000">
                <a:effectLst/>
                <a:latin typeface="Arial Unicode MS" panose="020B0604020202020204" pitchFamily="34" charset="-122"/>
                <a:ea typeface="Arial Unicode MS" panose="020B0604020202020204" pitchFamily="34" charset="-122"/>
                <a:cs typeface="Arial Unicode MS" panose="020B0604020202020204" pitchFamily="34" charset="-122"/>
              </a:rPr>
              <a:t>optimal solution</a:t>
            </a:r>
            <a:endParaRPr lang="zh-CN" altLang="en-US" sz="2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2" name="文本框 11">
            <a:extLst>
              <a:ext uri="{FF2B5EF4-FFF2-40B4-BE49-F238E27FC236}">
                <a16:creationId xmlns:a16="http://schemas.microsoft.com/office/drawing/2014/main" id="{3CE8BAD2-1CDC-015D-CA0D-8E0E767D00CA}"/>
              </a:ext>
            </a:extLst>
          </p:cNvPr>
          <p:cNvSpPr txBox="1"/>
          <p:nvPr/>
        </p:nvSpPr>
        <p:spPr>
          <a:xfrm>
            <a:off x="5498025" y="2921478"/>
            <a:ext cx="1432336" cy="1323439"/>
          </a:xfrm>
          <a:prstGeom prst="rect">
            <a:avLst/>
          </a:prstGeom>
          <a:noFill/>
        </p:spPr>
        <p:txBody>
          <a:bodyPr wrap="square" rtlCol="0">
            <a:spAutoFit/>
          </a:bodyPr>
          <a:lstStyle/>
          <a:p>
            <a:pPr marL="0" marR="0" algn="ctr">
              <a:spcBef>
                <a:spcPts val="0"/>
              </a:spcBef>
              <a:spcAft>
                <a:spcPts val="0"/>
              </a:spcAft>
            </a:pPr>
            <a:r>
              <a:rPr lang="en-US" altLang="zh-CN" sz="2000" kern="100">
                <a:effectLst/>
                <a:latin typeface="Arial Unicode MS" panose="020B0604020202020204" pitchFamily="34" charset="-122"/>
                <a:ea typeface="Arial Unicode MS" panose="020B0604020202020204" pitchFamily="34" charset="-122"/>
                <a:cs typeface="Arial Unicode MS" panose="020B0604020202020204" pitchFamily="34" charset="-122"/>
              </a:rPr>
              <a:t>optimal Nash equilibrium (ONE)</a:t>
            </a:r>
          </a:p>
        </p:txBody>
      </p:sp>
      <p:sp>
        <p:nvSpPr>
          <p:cNvPr id="13" name="文本框 12">
            <a:extLst>
              <a:ext uri="{FF2B5EF4-FFF2-40B4-BE49-F238E27FC236}">
                <a16:creationId xmlns:a16="http://schemas.microsoft.com/office/drawing/2014/main" id="{417044CE-3110-54C9-83BC-926E56DE986D}"/>
              </a:ext>
            </a:extLst>
          </p:cNvPr>
          <p:cNvSpPr txBox="1"/>
          <p:nvPr/>
        </p:nvSpPr>
        <p:spPr>
          <a:xfrm>
            <a:off x="7094276" y="2997928"/>
            <a:ext cx="1856496" cy="1015663"/>
          </a:xfrm>
          <a:prstGeom prst="rect">
            <a:avLst/>
          </a:prstGeom>
          <a:noFill/>
        </p:spPr>
        <p:txBody>
          <a:bodyPr wrap="square" rtlCol="0">
            <a:spAutoFit/>
          </a:bodyPr>
          <a:lstStyle/>
          <a:p>
            <a:pPr algn="ctr"/>
            <a:r>
              <a:rPr lang="en-US" altLang="zh-CN" sz="2000" i="0">
                <a:effectLst/>
                <a:latin typeface="Arial Unicode MS" panose="020B0604020202020204" pitchFamily="34" charset="-122"/>
                <a:ea typeface="Arial Unicode MS" panose="020B0604020202020204" pitchFamily="34" charset="-122"/>
                <a:cs typeface="Arial Unicode MS" panose="020B0604020202020204" pitchFamily="34" charset="-122"/>
              </a:rPr>
              <a:t>objective </a:t>
            </a:r>
            <a:r>
              <a:rPr lang="zh-CN" altLang="en-US" sz="2000">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2000">
              <a:effectLst/>
              <a:latin typeface="Arial Unicode MS" panose="020B0604020202020204" pitchFamily="34" charset="-122"/>
              <a:ea typeface="Arial Unicode MS" panose="020B0604020202020204" pitchFamily="34" charset="-122"/>
              <a:cs typeface="Arial Unicode MS" panose="020B0604020202020204" pitchFamily="34" charset="-122"/>
            </a:endParaRPr>
          </a:p>
          <a:p>
            <a:pPr algn="ctr" eaLnBrk="1" hangingPunct="1"/>
            <a:r>
              <a:rPr lang="zh-CN" altLang="en-US" sz="2000">
                <a:latin typeface="Arial Unicode MS" panose="020B0604020202020204" pitchFamily="34" charset="-122"/>
                <a:ea typeface="Arial Unicode MS" panose="020B0604020202020204" pitchFamily="34" charset="-122"/>
                <a:cs typeface="Arial Unicode MS" panose="020B0604020202020204" pitchFamily="34" charset="-122"/>
              </a:rPr>
              <a:t>Nash equilibrium</a:t>
            </a:r>
            <a:endParaRPr lang="zh-CN" altLang="en-US" sz="2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 name="矩形: 圆角 14">
            <a:extLst>
              <a:ext uri="{FF2B5EF4-FFF2-40B4-BE49-F238E27FC236}">
                <a16:creationId xmlns:a16="http://schemas.microsoft.com/office/drawing/2014/main" id="{FBE07B58-11A5-1D61-06F0-991EF4F9100B}"/>
              </a:ext>
            </a:extLst>
          </p:cNvPr>
          <p:cNvSpPr/>
          <p:nvPr/>
        </p:nvSpPr>
        <p:spPr bwMode="auto">
          <a:xfrm>
            <a:off x="369357" y="4700187"/>
            <a:ext cx="2389174" cy="718799"/>
          </a:xfrm>
          <a:prstGeom prst="roundRect">
            <a:avLst/>
          </a:prstGeom>
          <a:noFill/>
          <a:ln w="9525">
            <a:solidFill>
              <a:srgbClr val="000000"/>
            </a:solidFill>
            <a:miter lim="800000"/>
          </a:ln>
        </p:spPr>
        <p:txBody>
          <a:bodyPr wrap="square" rtlCol="0" anchor="ctr">
            <a:noAutofit/>
          </a:bodyPr>
          <a:lstStyle/>
          <a:p>
            <a:pPr algn="ctr" eaLnBrk="1" hangingPunct="1"/>
            <a:r>
              <a:rPr lang="en-US" altLang="zh-CN" sz="1600" i="0">
                <a:effectLst/>
                <a:latin typeface="Arial Unicode MS" panose="020B0604020202020204" pitchFamily="34" charset="-122"/>
                <a:ea typeface="Arial Unicode MS" panose="020B0604020202020204" pitchFamily="34" charset="-122"/>
                <a:cs typeface="Arial Unicode MS" panose="020B0604020202020204" pitchFamily="34" charset="-122"/>
              </a:rPr>
              <a:t>Algorithm: CFGA</a:t>
            </a:r>
            <a:endPar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2" name="文本框 21">
            <a:extLst>
              <a:ext uri="{FF2B5EF4-FFF2-40B4-BE49-F238E27FC236}">
                <a16:creationId xmlns:a16="http://schemas.microsoft.com/office/drawing/2014/main" id="{86644F56-3B31-5CD8-C225-1B5C5FFE4DF3}"/>
              </a:ext>
            </a:extLst>
          </p:cNvPr>
          <p:cNvSpPr txBox="1"/>
          <p:nvPr/>
        </p:nvSpPr>
        <p:spPr>
          <a:xfrm>
            <a:off x="428328" y="1280924"/>
            <a:ext cx="6150768" cy="369332"/>
          </a:xfrm>
          <a:prstGeom prst="rect">
            <a:avLst/>
          </a:prstGeom>
          <a:noFill/>
        </p:spPr>
        <p:txBody>
          <a:bodyPr wrap="square">
            <a:spAutoFit/>
          </a:bodyPr>
          <a:lstStyle/>
          <a:p>
            <a:pPr marL="0" marR="0" algn="just">
              <a:spcBef>
                <a:spcPts val="0"/>
              </a:spcBef>
              <a:spcAft>
                <a:spcPts val="0"/>
              </a:spcAft>
            </a:pPr>
            <a:r>
              <a:rPr lang="en-US" altLang="zh-CN" sz="1800" b="1" kern="100">
                <a:effectLst/>
                <a:latin typeface="Arial Unicode MS" panose="020B0604020202020204" pitchFamily="34" charset="-122"/>
                <a:ea typeface="Arial Unicode MS" panose="020B0604020202020204" pitchFamily="34" charset="-122"/>
                <a:cs typeface="Arial Unicode MS" panose="020B0604020202020204" pitchFamily="34" charset="-122"/>
              </a:rPr>
              <a:t>Optimal Nash equilibrium (ONE)</a:t>
            </a:r>
          </a:p>
        </p:txBody>
      </p:sp>
      <p:sp>
        <p:nvSpPr>
          <p:cNvPr id="31" name="矩形: 圆角 30">
            <a:extLst>
              <a:ext uri="{FF2B5EF4-FFF2-40B4-BE49-F238E27FC236}">
                <a16:creationId xmlns:a16="http://schemas.microsoft.com/office/drawing/2014/main" id="{0B38C53A-57AB-9BFA-2F72-CB6D570846F1}"/>
              </a:ext>
            </a:extLst>
          </p:cNvPr>
          <p:cNvSpPr/>
          <p:nvPr/>
        </p:nvSpPr>
        <p:spPr bwMode="auto">
          <a:xfrm>
            <a:off x="9412134" y="4700187"/>
            <a:ext cx="2389174" cy="718799"/>
          </a:xfrm>
          <a:prstGeom prst="roundRect">
            <a:avLst/>
          </a:prstGeom>
          <a:noFill/>
          <a:ln w="9525">
            <a:solidFill>
              <a:srgbClr val="000000"/>
            </a:solidFill>
            <a:miter lim="800000"/>
          </a:ln>
        </p:spPr>
        <p:txBody>
          <a:bodyPr wrap="square" rtlCol="0" anchor="ctr">
            <a:noAutofit/>
          </a:bodyPr>
          <a:lstStyle/>
          <a:p>
            <a:pPr algn="ctr" eaLnBrk="1" hangingPunct="1"/>
            <a:r>
              <a:rPr lang="en-US" altLang="zh-CN" sz="1600" i="0">
                <a:effectLst/>
                <a:latin typeface="Arial Unicode MS" panose="020B0604020202020204" pitchFamily="34" charset="-122"/>
                <a:ea typeface="Arial Unicode MS" panose="020B0604020202020204" pitchFamily="34" charset="-122"/>
                <a:cs typeface="Arial Unicode MS" panose="020B0604020202020204" pitchFamily="34" charset="-122"/>
              </a:rPr>
              <a:t>Algorithm: NES</a:t>
            </a:r>
            <a:endPar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2" name="音频 1">
            <a:hlinkClick r:id="" action="ppaction://media"/>
            <a:extLst>
              <a:ext uri="{FF2B5EF4-FFF2-40B4-BE49-F238E27FC236}">
                <a16:creationId xmlns:a16="http://schemas.microsoft.com/office/drawing/2014/main" id="{E9B0F391-3C9F-4978-872F-F7EE52A2147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79040654"/>
      </p:ext>
    </p:extLst>
  </p:cSld>
  <p:clrMapOvr>
    <a:masterClrMapping/>
  </p:clrMapOvr>
  <mc:AlternateContent xmlns:mc="http://schemas.openxmlformats.org/markup-compatibility/2006">
    <mc:Choice xmlns:p14="http://schemas.microsoft.com/office/powerpoint/2010/main" Requires="p14">
      <p:transition spd="slow" p14:dur="2000" advTm="91953"/>
    </mc:Choice>
    <mc:Fallback>
      <p:transition spd="slow" advTm="91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40" x="12125325" y="3586163"/>
          <p14:tracePt t="142" x="12068175" y="3592513"/>
          <p14:tracePt t="143" x="12028488" y="3603625"/>
          <p14:tracePt t="145" x="11995150" y="3608388"/>
          <p14:tracePt t="147" x="11955463" y="3614738"/>
          <p14:tracePt t="148" x="11922125" y="3614738"/>
          <p14:tracePt t="150" x="11893550" y="3619500"/>
          <p14:tracePt t="152" x="11842750" y="3630613"/>
          <p14:tracePt t="153" x="11820525" y="3630613"/>
          <p14:tracePt t="154" x="11758613" y="3643313"/>
          <p14:tracePt t="156" x="11731625" y="3643313"/>
          <p14:tracePt t="160" x="11647488" y="3654425"/>
          <p14:tracePt t="161" x="11612563" y="3659188"/>
          <p14:tracePt t="165" x="11534775" y="3670300"/>
          <p14:tracePt t="166" x="11433175" y="3681413"/>
          <p14:tracePt t="168" x="11410950" y="3687763"/>
          <p14:tracePt t="169" x="11399838" y="3687763"/>
          <p14:tracePt t="170" x="11326813" y="3698875"/>
          <p14:tracePt t="175" x="11236325" y="3709988"/>
          <p14:tracePt t="180" x="11118850" y="3721100"/>
          <p14:tracePt t="182" x="11034713" y="3727450"/>
          <p14:tracePt t="183" x="10988675" y="3732213"/>
          <p14:tracePt t="185" x="10948988" y="3738563"/>
          <p14:tracePt t="190" x="10775950" y="3754438"/>
          <p14:tracePt t="191" x="10736263" y="3754438"/>
          <p14:tracePt t="195" x="10623550" y="3760788"/>
          <p14:tracePt t="196" x="10583863" y="3765550"/>
          <p14:tracePt t="197" x="10550525" y="3765550"/>
          <p14:tracePt t="199" x="10533063" y="3765550"/>
          <p14:tracePt t="202" x="10444163" y="3771900"/>
          <p14:tracePt t="204" x="10325100" y="3783013"/>
          <p14:tracePt t="206" x="10291763" y="3783013"/>
          <p14:tracePt t="211" x="10140950" y="3789363"/>
          <p14:tracePt t="213" x="10094913" y="3794125"/>
          <p14:tracePt t="214" x="10055225" y="3794125"/>
          <p14:tracePt t="216" x="10006013" y="3794125"/>
          <p14:tracePt t="219" x="9921875" y="3800475"/>
          <p14:tracePt t="220" x="9882188" y="3805238"/>
          <p14:tracePt t="223" x="9752013" y="3811588"/>
          <p14:tracePt t="224" x="9725025" y="3816350"/>
          <p14:tracePt t="228" x="9674225" y="3822700"/>
          <p14:tracePt t="230" x="9583738" y="3827463"/>
          <p14:tracePt t="231" x="9544050" y="3833813"/>
          <p14:tracePt t="232" x="9466263" y="3844925"/>
          <p14:tracePt t="234" x="9459913" y="3844925"/>
          <p14:tracePt t="237" x="9336088" y="3856038"/>
          <p14:tracePt t="239" x="9309100" y="3856038"/>
          <p14:tracePt t="241" x="9258300" y="3867150"/>
          <p14:tracePt t="242" x="9190038" y="3873500"/>
          <p14:tracePt t="243" x="9174163" y="3878263"/>
          <p14:tracePt t="247" x="9094788" y="3884613"/>
          <p14:tracePt t="248" x="9072563" y="3889375"/>
          <p14:tracePt t="250" x="9015413" y="3895725"/>
          <p14:tracePt t="251" x="8982075" y="3900488"/>
          <p14:tracePt t="253" x="8937625" y="3906838"/>
          <p14:tracePt t="258" x="8802688" y="3924300"/>
          <p14:tracePt t="260" x="8780463" y="3924300"/>
          <p14:tracePt t="261" x="8751888" y="3929063"/>
          <p14:tracePt t="265" x="8678863" y="3940175"/>
          <p14:tracePt t="271" x="8572500" y="3951288"/>
          <p14:tracePt t="273" x="8550275" y="3957638"/>
          <p14:tracePt t="274" x="8521700" y="3962400"/>
          <p14:tracePt t="276" x="8504238" y="3962400"/>
          <p14:tracePt t="279" x="8464550" y="3962400"/>
          <p14:tracePt t="280" x="8453438" y="3968750"/>
          <p14:tracePt t="281" x="8431213" y="3968750"/>
          <p14:tracePt t="285" x="8386763" y="3973513"/>
          <p14:tracePt t="286" x="8369300" y="3973513"/>
          <p14:tracePt t="287" x="8358188" y="3979863"/>
          <p14:tracePt t="289" x="8347075" y="3979863"/>
          <p14:tracePt t="290" x="8342313" y="3979863"/>
          <p14:tracePt t="291" x="8324850" y="3979863"/>
          <p14:tracePt t="294" x="8280400" y="3979863"/>
          <p14:tracePt t="307" x="8194675" y="3979863"/>
          <p14:tracePt t="308" x="8178800" y="3979863"/>
          <p14:tracePt t="310" x="8172450" y="3979863"/>
          <p14:tracePt t="312" x="8161338" y="3979863"/>
          <p14:tracePt t="314" x="8150225" y="3979863"/>
          <p14:tracePt t="316" x="8134350" y="3979863"/>
          <p14:tracePt t="317" x="8121650" y="3979863"/>
          <p14:tracePt t="319" x="8116888" y="3979863"/>
          <p14:tracePt t="320" x="8105775" y="3979863"/>
          <p14:tracePt t="321" x="8094663" y="3979863"/>
          <p14:tracePt t="324" x="8088313" y="3979863"/>
          <p14:tracePt t="325" x="8072438" y="3979863"/>
          <p14:tracePt t="327" x="8066088" y="3979863"/>
          <p14:tracePt t="329" x="8061325" y="3979863"/>
          <p14:tracePt t="331" x="8048625" y="3973513"/>
          <p14:tracePt t="334" x="8026400" y="3973513"/>
          <p14:tracePt t="339" x="8010525" y="3973513"/>
          <p14:tracePt t="341" x="8004175" y="3973513"/>
          <p14:tracePt t="342" x="7999413" y="3973513"/>
          <p14:tracePt t="345" x="7986713" y="3973513"/>
          <p14:tracePt t="348" x="7981950" y="3973513"/>
          <p14:tracePt t="353" x="7964488" y="3973513"/>
          <p14:tracePt t="356" x="7953375" y="3973513"/>
          <p14:tracePt t="357" x="7948613" y="3973513"/>
          <p14:tracePt t="363" x="7926388" y="3973513"/>
          <p14:tracePt t="367" x="7920038" y="3973513"/>
          <p14:tracePt t="368" x="7913688" y="3973513"/>
          <p14:tracePt t="374" x="7897813" y="3973513"/>
          <p14:tracePt t="375" x="7891463" y="3973513"/>
          <p14:tracePt t="382" x="7875588" y="3973513"/>
          <p14:tracePt t="383" x="7858125" y="3973513"/>
          <p14:tracePt t="387" x="7853363" y="3973513"/>
          <p14:tracePt t="389" x="7835900" y="3973513"/>
          <p14:tracePt t="395" x="7818438" y="3973513"/>
          <p14:tracePt t="396" x="7813675" y="3973513"/>
          <p14:tracePt t="403" x="7791450" y="3973513"/>
          <p14:tracePt t="404" x="7785100" y="3973513"/>
          <p14:tracePt t="410" x="7767638" y="3973513"/>
          <p14:tracePt t="412" x="7756525" y="3973513"/>
          <p14:tracePt t="413" x="7751763" y="3973513"/>
          <p14:tracePt t="418" x="7745413" y="3973513"/>
          <p14:tracePt t="419" x="7740650" y="3973513"/>
          <p14:tracePt t="420" x="7734300" y="3973513"/>
          <p14:tracePt t="423" x="7723188" y="3973513"/>
          <p14:tracePt t="425" x="7718425" y="3973513"/>
          <p14:tracePt t="426" x="7712075" y="3973513"/>
          <p14:tracePt t="437" x="7694613" y="3979863"/>
          <p14:tracePt t="444" x="7689850" y="3979863"/>
          <p14:tracePt t="446" x="7683500" y="3979863"/>
          <p14:tracePt t="473" x="7678738" y="3979863"/>
          <p14:tracePt t="572" x="7678738" y="3986213"/>
          <p14:tracePt t="578" x="7678738" y="3990975"/>
          <p14:tracePt t="723" x="7678738" y="4143375"/>
          <p14:tracePt t="726" x="7678738" y="4148138"/>
          <p14:tracePt t="730" x="7678738" y="4154488"/>
          <p14:tracePt t="732" x="7678738" y="4159250"/>
          <p14:tracePt t="737" x="7678738" y="4165600"/>
          <p14:tracePt t="738" x="7678738" y="4170363"/>
          <p14:tracePt t="742" x="7678738" y="4176713"/>
          <p14:tracePt t="743" x="7678738" y="4181475"/>
          <p14:tracePt t="749" x="7678738" y="4187825"/>
          <p14:tracePt t="751" x="7678738" y="4194175"/>
          <p14:tracePt t="756" x="7678738" y="4198938"/>
          <p14:tracePt t="758" x="7678738" y="4210050"/>
          <p14:tracePt t="772" x="7678738" y="4232275"/>
          <p14:tracePt t="774" x="7678738" y="4238625"/>
          <p14:tracePt t="778" x="7678738" y="4243388"/>
          <p14:tracePt t="784" x="7678738" y="4249738"/>
          <p14:tracePt t="786" x="7678738" y="4256088"/>
          <p14:tracePt t="792" x="7678738" y="4260850"/>
          <p14:tracePt t="800" x="7678738" y="4267200"/>
          <p14:tracePt t="802" x="7678738" y="4271963"/>
          <p14:tracePt t="814" x="7678738" y="4283075"/>
          <p14:tracePt t="827" x="7678738" y="4289425"/>
          <p14:tracePt t="17813" x="7667625" y="4278313"/>
          <p14:tracePt t="17817" x="7656513" y="4271963"/>
          <p14:tracePt t="17820" x="7639050" y="4267200"/>
          <p14:tracePt t="17823" x="7632700" y="4256088"/>
          <p14:tracePt t="17826" x="7621588" y="4249738"/>
          <p14:tracePt t="17831" x="7583488" y="4221163"/>
          <p14:tracePt t="17832" x="7583488" y="4216400"/>
          <p14:tracePt t="17854" x="7424738" y="4097338"/>
          <p14:tracePt t="17856" x="7413625" y="4086225"/>
          <p14:tracePt t="17858" x="7397750" y="4081463"/>
          <p14:tracePt t="17862" x="7362825" y="4059238"/>
          <p14:tracePt t="17863" x="7358063" y="4052888"/>
          <p14:tracePt t="17866" x="7340600" y="4048125"/>
          <p14:tracePt t="17868" x="7329488" y="4041775"/>
          <p14:tracePt t="17870" x="7324725" y="4035425"/>
          <p14:tracePt t="17874" x="7307263" y="4030663"/>
          <p14:tracePt t="17880" x="7296150" y="4024313"/>
          <p14:tracePt t="17883" x="7296150" y="4019550"/>
          <p14:tracePt t="17884" x="7289800" y="4019550"/>
          <p14:tracePt t="17988" x="7296150" y="4013200"/>
          <p14:tracePt t="17992" x="7302500" y="4008438"/>
          <p14:tracePt t="17996" x="7318375" y="4002088"/>
          <p14:tracePt t="17999" x="7324725" y="3997325"/>
          <p14:tracePt t="18003" x="7340600" y="3990975"/>
          <p14:tracePt t="18004" x="7340600" y="3986213"/>
          <p14:tracePt t="18006" x="7351713" y="3979863"/>
          <p14:tracePt t="18159" x="7559675" y="3873500"/>
          <p14:tracePt t="18164" x="7548563" y="3878263"/>
          <p14:tracePt t="18168" x="7537450" y="3884613"/>
          <p14:tracePt t="18172" x="7532688" y="3884613"/>
          <p14:tracePt t="18175" x="7532688" y="3889375"/>
          <p14:tracePt t="18177" x="7526338" y="3889375"/>
          <p14:tracePt t="18288" x="7521575" y="3889375"/>
          <p14:tracePt t="18297" x="7515225" y="3889375"/>
          <p14:tracePt t="18301" x="7504113" y="3895725"/>
          <p14:tracePt t="18304" x="7497763" y="3895725"/>
          <p14:tracePt t="18306" x="7486650" y="3900488"/>
          <p14:tracePt t="18309" x="7481888" y="3900488"/>
          <p14:tracePt t="18310" x="7475538" y="3900488"/>
          <p14:tracePt t="18313" x="7464425" y="3906838"/>
          <p14:tracePt t="18315" x="7453313" y="3906838"/>
          <p14:tracePt t="18317" x="7448550" y="3906838"/>
          <p14:tracePt t="18318" x="7442200" y="3913188"/>
          <p14:tracePt t="18319" x="7435850" y="3913188"/>
          <p14:tracePt t="18419" x="6677025" y="4289425"/>
          <p14:tracePt t="18425" x="6610350" y="4333875"/>
          <p14:tracePt t="18429" x="6577013" y="4351338"/>
          <p14:tracePt t="18432" x="6508750" y="4391025"/>
          <p14:tracePt t="18433" x="6486525" y="4402138"/>
          <p14:tracePt t="18435" x="6469063" y="4406900"/>
          <p14:tracePt t="18439" x="6373813" y="4451350"/>
          <p14:tracePt t="18441" x="6362700" y="4457700"/>
          <p14:tracePt t="18445" x="6300788" y="4479925"/>
          <p14:tracePt t="18446" x="6249988" y="4508500"/>
          <p14:tracePt t="18448" x="6234113" y="4513263"/>
          <p14:tracePt t="18449" x="6205538" y="4524375"/>
          <p14:tracePt t="18457" x="6008688" y="4598988"/>
          <p14:tracePt t="18459" x="5942013" y="4614863"/>
          <p14:tracePt t="18461" x="5942013" y="4621213"/>
          <p14:tracePt t="18462" x="5873750" y="4643438"/>
          <p14:tracePt t="18464" x="5845175" y="4648200"/>
          <p14:tracePt t="18466" x="5811838" y="4665663"/>
          <p14:tracePt t="18468" x="5761038" y="4683125"/>
          <p14:tracePt t="18470" x="5722938" y="4699000"/>
          <p14:tracePt t="18471" x="5672138" y="4716463"/>
          <p14:tracePt t="18472" x="5626100" y="4733925"/>
          <p14:tracePt t="18474" x="5610225" y="4745038"/>
          <p14:tracePt t="18475" x="5553075" y="4760913"/>
          <p14:tracePt t="18477" x="5530850" y="4772025"/>
          <p14:tracePt t="18479" x="5497513" y="4783138"/>
          <p14:tracePt t="18480" x="5464175" y="4806950"/>
          <p14:tracePt t="18482" x="5446713" y="4806950"/>
          <p14:tracePt t="18487" x="5318125" y="4867275"/>
          <p14:tracePt t="18492" x="5232400" y="4906963"/>
          <p14:tracePt t="18495" x="5194300" y="4924425"/>
          <p14:tracePt t="18497" x="5159375" y="4946650"/>
          <p14:tracePt t="18499" x="5137150" y="4953000"/>
          <p14:tracePt t="18501" x="5064125" y="4991100"/>
          <p14:tracePt t="18503" x="5048250" y="4997450"/>
          <p14:tracePt t="18506" x="5008563" y="5019675"/>
          <p14:tracePt t="18508" x="4991100" y="5026025"/>
          <p14:tracePt t="18509" x="4979988" y="5037138"/>
          <p14:tracePt t="18510" x="4964113" y="5037138"/>
          <p14:tracePt t="18511" x="4951413" y="5041900"/>
          <p14:tracePt t="18516" x="4906963" y="5070475"/>
          <p14:tracePt t="18518" x="4867275" y="5087938"/>
          <p14:tracePt t="18520" x="4856163" y="5092700"/>
          <p14:tracePt t="18521" x="4833938" y="5103813"/>
          <p14:tracePt t="18523" x="4829175" y="5103813"/>
          <p14:tracePt t="18524" x="4811713" y="5114925"/>
          <p14:tracePt t="18528" x="4767263" y="5132388"/>
          <p14:tracePt t="18529" x="4756150" y="5132388"/>
          <p14:tracePt t="18531" x="4749800" y="5137150"/>
          <p14:tracePt t="18532" x="4738688" y="5143500"/>
          <p14:tracePt t="18535" x="4710113" y="5154613"/>
          <p14:tracePt t="18536" x="4699000" y="5154613"/>
          <p14:tracePt t="18540" x="4676775" y="5165725"/>
          <p14:tracePt t="18542" x="4654550" y="5172075"/>
          <p14:tracePt t="18549" x="4603750" y="5187950"/>
          <p14:tracePt t="18550" x="4586288" y="5187950"/>
          <p14:tracePt t="18552" x="4581525" y="5194300"/>
          <p14:tracePt t="18554" x="4575175" y="5199063"/>
          <p14:tracePt t="18555" x="4548188" y="5205413"/>
          <p14:tracePt t="18557" x="4541838" y="5205413"/>
          <p14:tracePt t="18558" x="4519613" y="5216525"/>
          <p14:tracePt t="18559" x="4513263" y="5216525"/>
          <p14:tracePt t="18564" x="4473575" y="5227638"/>
          <p14:tracePt t="18568" x="4446588" y="5233988"/>
          <p14:tracePt t="18570" x="4440238" y="5238750"/>
          <p14:tracePt t="18571" x="4418013" y="5245100"/>
          <p14:tracePt t="18573" x="4400550" y="5249863"/>
          <p14:tracePt t="18575" x="4384675" y="5249863"/>
          <p14:tracePt t="18576" x="4378325" y="5256213"/>
          <p14:tracePt t="18578" x="4373563" y="5256213"/>
          <p14:tracePt t="18579" x="4362450" y="5260975"/>
          <p14:tracePt t="18582" x="4338638" y="5272088"/>
          <p14:tracePt t="18584" x="4333875" y="5272088"/>
          <p14:tracePt t="18589" x="4305300" y="5284788"/>
          <p14:tracePt t="18591" x="4294188" y="5289550"/>
          <p14:tracePt t="18592" x="4283075" y="5289550"/>
          <p14:tracePt t="18595" x="4271963" y="5300663"/>
          <p14:tracePt t="18597" x="4260850" y="5300663"/>
          <p14:tracePt t="18598" x="4249738" y="5307013"/>
          <p14:tracePt t="18599" x="4243388" y="5307013"/>
          <p14:tracePt t="18603" x="4232275" y="5311775"/>
          <p14:tracePt t="18604" x="4221163" y="5318125"/>
          <p14:tracePt t="18605" x="4216400" y="5318125"/>
          <p14:tracePt t="18612" x="4192588" y="5322888"/>
          <p14:tracePt t="18617" x="4187825" y="5322888"/>
          <p14:tracePt t="18618" x="4181475" y="5322888"/>
          <p14:tracePt t="18619" x="4176713" y="5329238"/>
          <p14:tracePt t="18620" x="4170363" y="5329238"/>
          <p14:tracePt t="18624" x="4165600" y="5329238"/>
          <p14:tracePt t="18631" x="4148138" y="5329238"/>
          <p14:tracePt t="18959" x="4159250" y="5318125"/>
          <p14:tracePt t="18962" x="4165600" y="5307013"/>
          <p14:tracePt t="18967" x="4176713" y="5300663"/>
          <p14:tracePt t="18970" x="4181475" y="5295900"/>
          <p14:tracePt t="18974" x="4187825" y="5284788"/>
          <p14:tracePt t="18978" x="4192588" y="5284788"/>
          <p14:tracePt t="18980" x="4198938" y="5278438"/>
          <p14:tracePt t="18981" x="4205288" y="5272088"/>
          <p14:tracePt t="18986" x="4210050" y="5267325"/>
          <p14:tracePt t="18987" x="4216400" y="5267325"/>
          <p14:tracePt t="18989" x="4221163" y="5260975"/>
          <p14:tracePt t="18993" x="4227513" y="5256213"/>
          <p14:tracePt t="18994" x="4232275" y="5256213"/>
          <p14:tracePt t="18995" x="4232275" y="5249863"/>
          <p14:tracePt t="18996" x="4238625" y="5249863"/>
          <p14:tracePt t="19001" x="4243388" y="5245100"/>
          <p14:tracePt t="19005" x="4254500" y="5238750"/>
          <p14:tracePt t="19013" x="4271963" y="5233988"/>
          <p14:tracePt t="19020" x="4283075" y="5227638"/>
          <p14:tracePt t="19027" x="4289425" y="5222875"/>
          <p14:tracePt t="19029" x="4294188" y="5222875"/>
          <p14:tracePt t="19034" x="4294188" y="5216525"/>
          <p14:tracePt t="19036" x="4300538" y="5216525"/>
          <p14:tracePt t="19048" x="4300538" y="5210175"/>
          <p14:tracePt t="19060" x="4300538" y="5205413"/>
          <p14:tracePt t="19071" x="4300538" y="5194300"/>
          <p14:tracePt t="19075" x="4300538" y="5187950"/>
          <p14:tracePt t="19078" x="4300538" y="5183188"/>
          <p14:tracePt t="19083" x="4300538" y="5172075"/>
          <p14:tracePt t="19085" x="4300538" y="5165725"/>
          <p14:tracePt t="19087" x="4300538" y="5160963"/>
          <p14:tracePt t="19089" x="4300538" y="5154613"/>
          <p14:tracePt t="19091" x="4300538" y="5149850"/>
          <p14:tracePt t="19096" x="4305300" y="5137150"/>
          <p14:tracePt t="19103" x="4311650" y="5121275"/>
          <p14:tracePt t="19104" x="4316413" y="5114925"/>
          <p14:tracePt t="19111" x="4322763" y="5099050"/>
          <p14:tracePt t="19114" x="4322763" y="5092700"/>
          <p14:tracePt t="19115" x="4327525" y="5092700"/>
          <p14:tracePt t="19117" x="4327525" y="5087938"/>
          <p14:tracePt t="19119" x="4327525" y="5081588"/>
          <p14:tracePt t="19122" x="4333875" y="5081588"/>
          <p14:tracePt t="19123" x="4333875" y="5076825"/>
          <p14:tracePt t="19126" x="4338638" y="5070475"/>
          <p14:tracePt t="19139" x="4351338" y="5064125"/>
          <p14:tracePt t="19141" x="4351338" y="5059363"/>
          <p14:tracePt t="19145" x="4351338" y="5053013"/>
          <p14:tracePt t="19146" x="4356100" y="5053013"/>
          <p14:tracePt t="19151" x="4362450" y="5053013"/>
          <p14:tracePt t="19160" x="4362450" y="5048250"/>
          <p14:tracePt t="19162" x="4367213" y="5048250"/>
          <p14:tracePt t="19172" x="4367213" y="5041900"/>
          <p14:tracePt t="19175" x="4373563" y="5041900"/>
          <p14:tracePt t="19189" x="4378325" y="5041900"/>
          <p14:tracePt t="19192" x="4384675" y="5037138"/>
          <p14:tracePt t="19198" x="4389438" y="5037138"/>
          <p14:tracePt t="19201" x="4389438" y="5030788"/>
          <p14:tracePt t="19209" x="4395788" y="5030788"/>
          <p14:tracePt t="19214" x="4400550" y="5030788"/>
          <p14:tracePt t="19216" x="4406900" y="5026025"/>
          <p14:tracePt t="19223" x="4413250" y="5026025"/>
          <p14:tracePt t="19228" x="4418013" y="5019675"/>
          <p14:tracePt t="19236" x="4429125" y="5014913"/>
          <p14:tracePt t="19238" x="4435475" y="5014913"/>
          <p14:tracePt t="19242" x="4440238" y="5008563"/>
          <p14:tracePt t="19249" x="4446588" y="5008563"/>
          <p14:tracePt t="19251" x="4451350" y="5008563"/>
          <p14:tracePt t="19252" x="4457700" y="5002213"/>
          <p14:tracePt t="19258" x="4462463" y="5002213"/>
          <p14:tracePt t="19260" x="4468813" y="5002213"/>
          <p14:tracePt t="19263" x="4473575" y="4997450"/>
          <p14:tracePt t="19265" x="4479925" y="4997450"/>
          <p14:tracePt t="19270" x="4486275" y="4997450"/>
          <p14:tracePt t="19271" x="4491038" y="4997450"/>
          <p14:tracePt t="19276" x="4497388" y="4997450"/>
          <p14:tracePt t="19278" x="4502150" y="4997450"/>
          <p14:tracePt t="19284" x="4513263" y="4991100"/>
          <p14:tracePt t="19290" x="4524375" y="4991100"/>
          <p14:tracePt t="19309" x="4570413" y="4986338"/>
          <p14:tracePt t="19312" x="4575175" y="4986338"/>
          <p14:tracePt t="19315" x="4581525" y="4986338"/>
          <p14:tracePt t="19317" x="4592638" y="4986338"/>
          <p14:tracePt t="19318" x="4597400" y="4986338"/>
          <p14:tracePt t="19321" x="4597400" y="4979988"/>
          <p14:tracePt t="19325" x="4603750" y="4979988"/>
          <p14:tracePt t="19326" x="4608513" y="4979988"/>
          <p14:tracePt t="19329" x="4621213" y="4979988"/>
          <p14:tracePt t="19335" x="4632325" y="4979988"/>
          <p14:tracePt t="19339" x="4637088" y="4979988"/>
          <p14:tracePt t="19340" x="4643438" y="4979988"/>
          <p14:tracePt t="19355" x="4670425" y="4979988"/>
          <p14:tracePt t="19363" x="4676775" y="4979988"/>
          <p14:tracePt t="19365" x="4681538" y="4979988"/>
          <p14:tracePt t="19369" x="4687888" y="4979988"/>
          <p14:tracePt t="19373" x="4694238" y="4979988"/>
          <p14:tracePt t="19381" x="4699000" y="4979988"/>
          <p14:tracePt t="19388" x="4705350" y="4979988"/>
          <p14:tracePt t="19395" x="4710113" y="4979988"/>
          <p14:tracePt t="19403" x="4716463" y="4979988"/>
          <p14:tracePt t="19460" x="4721225" y="4979988"/>
          <p14:tracePt t="19490" x="4727575" y="4979988"/>
          <p14:tracePt t="19494" x="4732338" y="4979988"/>
          <p14:tracePt t="19517" x="4738688" y="4979988"/>
          <p14:tracePt t="19727" x="4743450" y="4979988"/>
          <p14:tracePt t="19735" x="4749800" y="4979988"/>
          <p14:tracePt t="19766" x="4783138" y="4979988"/>
          <p14:tracePt t="19770" x="4789488" y="4979988"/>
          <p14:tracePt t="19776" x="4794250" y="4979988"/>
          <p14:tracePt t="19786" x="4805363" y="4979988"/>
          <p14:tracePt t="19788" x="4811713" y="4979988"/>
          <p14:tracePt t="19791" x="4816475" y="4979988"/>
          <p14:tracePt t="19794" x="4822825" y="4979988"/>
          <p14:tracePt t="19796" x="4829175" y="4979988"/>
          <p14:tracePt t="19801" x="4833938" y="4979988"/>
          <p14:tracePt t="19804" x="4840288" y="4979988"/>
          <p14:tracePt t="19812" x="4851400" y="4979988"/>
          <p14:tracePt t="19818" x="4856163" y="4979988"/>
          <p14:tracePt t="19825" x="4862513" y="4979988"/>
          <p14:tracePt t="19827" x="4867275" y="4979988"/>
          <p14:tracePt t="19831" x="4873625" y="4979988"/>
          <p14:tracePt t="19835" x="4878388" y="4979988"/>
          <p14:tracePt t="19841" x="4884738" y="4979988"/>
          <p14:tracePt t="19846" x="4889500" y="4979988"/>
          <p14:tracePt t="19849" x="4895850" y="4979988"/>
          <p14:tracePt t="19854" x="4902200" y="4979988"/>
          <p14:tracePt t="19860" x="4906963" y="4979988"/>
          <p14:tracePt t="19867" x="4918075" y="4979988"/>
          <p14:tracePt t="19874" x="4924425" y="4979988"/>
          <p14:tracePt t="19882" x="4929188" y="4986338"/>
          <p14:tracePt t="19884" x="4935538" y="4986338"/>
          <p14:tracePt t="19888" x="4940300" y="4986338"/>
          <p14:tracePt t="19896" x="4946650" y="4986338"/>
          <p14:tracePt t="19898" x="4946650" y="4991100"/>
          <p14:tracePt t="19908" x="4951413" y="4991100"/>
          <p14:tracePt t="19923" x="4957763" y="4991100"/>
          <p14:tracePt t="19938" x="4964113" y="4991100"/>
          <p14:tracePt t="19944" x="4968875" y="4991100"/>
          <p14:tracePt t="19953" x="4975225" y="4991100"/>
          <p14:tracePt t="19963" x="4979988" y="4991100"/>
          <p14:tracePt t="19973" x="4986338" y="4991100"/>
          <p14:tracePt t="19978" x="4991100" y="4991100"/>
          <p14:tracePt t="19992" x="5002213" y="4997450"/>
          <p14:tracePt t="19999" x="5008563" y="4997450"/>
          <p14:tracePt t="20002" x="5013325" y="4997450"/>
          <p14:tracePt t="20007" x="5019675" y="4997450"/>
          <p14:tracePt t="20013" x="5030788" y="4997450"/>
          <p14:tracePt t="20016" x="5037138" y="4997450"/>
          <p14:tracePt t="20021" x="5041900" y="4997450"/>
          <p14:tracePt t="20026" x="5048250" y="4997450"/>
          <p14:tracePt t="20035" x="5059363" y="4997450"/>
          <p14:tracePt t="20036" x="5064125" y="4997450"/>
          <p14:tracePt t="20041" x="5070475" y="4997450"/>
          <p14:tracePt t="20043" x="5070475" y="5002213"/>
          <p14:tracePt t="20048" x="5081588" y="5002213"/>
          <p14:tracePt t="20055" x="5086350" y="5002213"/>
          <p14:tracePt t="20062" x="5099050" y="5002213"/>
          <p14:tracePt t="20063" x="5103813" y="5002213"/>
          <p14:tracePt t="20071" x="5110163" y="5002213"/>
          <p14:tracePt t="20078" x="5114925" y="5002213"/>
          <p14:tracePt t="20086" x="5114925" y="5008563"/>
          <p14:tracePt t="20089" x="5121275" y="5008563"/>
          <p14:tracePt t="20093" x="5126038" y="5008563"/>
          <p14:tracePt t="20120" x="5132388" y="5008563"/>
          <p14:tracePt t="20124" x="5132388" y="5014913"/>
          <p14:tracePt t="20148" x="5137150" y="5014913"/>
          <p14:tracePt t="20155" x="5143500" y="5014913"/>
          <p14:tracePt t="20164" x="5148263" y="5014913"/>
          <p14:tracePt t="20169" x="5154613" y="5014913"/>
          <p14:tracePt t="20176" x="5154613" y="5019675"/>
          <p14:tracePt t="20179" x="5159375" y="5019675"/>
          <p14:tracePt t="20188" x="5165725" y="5019675"/>
          <p14:tracePt t="20195" x="5172075" y="5019675"/>
          <p14:tracePt t="20197" x="5176838" y="5019675"/>
          <p14:tracePt t="20203" x="5176838" y="5026025"/>
          <p14:tracePt t="20205" x="5183188" y="5026025"/>
          <p14:tracePt t="20212" x="5187950" y="5026025"/>
          <p14:tracePt t="20223" x="5194300" y="5026025"/>
          <p14:tracePt t="20227" x="5199063" y="5026025"/>
          <p14:tracePt t="20239" x="5205413" y="5030788"/>
          <p14:tracePt t="20253" x="5210175" y="5030788"/>
          <p14:tracePt t="20275" x="5221288" y="5037138"/>
          <p14:tracePt t="20280" x="5227638" y="5037138"/>
          <p14:tracePt t="20288" x="5232400" y="5037138"/>
          <p14:tracePt t="20301" x="5238750" y="5037138"/>
          <p14:tracePt t="20304" x="5245100" y="5037138"/>
          <p14:tracePt t="20311" x="5249863" y="5037138"/>
          <p14:tracePt t="20318" x="5256213" y="5037138"/>
          <p14:tracePt t="20325" x="5260975" y="5037138"/>
          <p14:tracePt t="20328" x="5267325" y="5037138"/>
          <p14:tracePt t="20334" x="5272088" y="5037138"/>
          <p14:tracePt t="20339" x="5278438" y="5037138"/>
          <p14:tracePt t="20341" x="5283200" y="5041900"/>
          <p14:tracePt t="20350" x="5294313" y="5041900"/>
          <p14:tracePt t="20353" x="5300663" y="5041900"/>
          <p14:tracePt t="20368" x="5318125" y="5048250"/>
          <p14:tracePt t="20374" x="5322888" y="5048250"/>
          <p14:tracePt t="20376" x="5329238" y="5048250"/>
          <p14:tracePt t="20381" x="5334000" y="5048250"/>
          <p14:tracePt t="20388" x="5340350" y="5053013"/>
          <p14:tracePt t="20390" x="5345113" y="5053013"/>
          <p14:tracePt t="20395" x="5351463" y="5053013"/>
          <p14:tracePt t="20402" x="5356225" y="5059363"/>
          <p14:tracePt t="20404" x="5362575" y="5059363"/>
          <p14:tracePt t="20409" x="5367338" y="5059363"/>
          <p14:tracePt t="20416" x="5373688" y="5059363"/>
          <p14:tracePt t="20424" x="5384800" y="5059363"/>
          <p14:tracePt t="20425" x="5391150" y="5059363"/>
          <p14:tracePt t="20430" x="5395913" y="5064125"/>
          <p14:tracePt t="20438" x="5407025" y="5064125"/>
          <p14:tracePt t="20440" x="5413375" y="5064125"/>
          <p14:tracePt t="20444" x="5418138" y="5064125"/>
          <p14:tracePt t="20452" x="5429250" y="5064125"/>
          <p14:tracePt t="20457" x="5435600" y="5064125"/>
          <p14:tracePt t="20464" x="5453063" y="5070475"/>
          <p14:tracePt t="20472" x="5457825" y="5070475"/>
          <p14:tracePt t="20474" x="5464175" y="5070475"/>
          <p14:tracePt t="20478" x="5468938" y="5070475"/>
          <p14:tracePt t="20485" x="5475288" y="5070475"/>
          <p14:tracePt t="20487" x="5480050" y="5070475"/>
          <p14:tracePt t="20491" x="5486400" y="5076825"/>
          <p14:tracePt t="20501" x="5497513" y="5076825"/>
          <p14:tracePt t="20505" x="5502275" y="5076825"/>
          <p14:tracePt t="20513" x="5508625" y="5076825"/>
          <p14:tracePt t="20520" x="5514975" y="5076825"/>
          <p14:tracePt t="20527" x="5519738" y="5076825"/>
          <p14:tracePt t="20534" x="5526088" y="5076825"/>
          <p14:tracePt t="20541" x="5530850" y="5076825"/>
          <p14:tracePt t="20550" x="5530850" y="5081588"/>
          <p14:tracePt t="20552" x="5537200" y="5081588"/>
          <p14:tracePt t="20565" x="5541963" y="5081588"/>
          <p14:tracePt t="20575" x="5548313" y="5081588"/>
          <p14:tracePt t="20591" x="5553075" y="5081588"/>
          <p14:tracePt t="20598" x="5553075" y="5087938"/>
          <p14:tracePt t="20609" x="5559425" y="5087938"/>
          <p14:tracePt t="20626" x="5564188" y="5087938"/>
          <p14:tracePt t="20634" x="5570538" y="5087938"/>
          <p14:tracePt t="20650" x="5575300" y="5087938"/>
          <p14:tracePt t="20661" x="5581650" y="5087938"/>
          <p14:tracePt t="20672" x="5588000" y="5087938"/>
          <p14:tracePt t="20676" x="5592763" y="5092700"/>
          <p14:tracePt t="20681" x="5599113" y="5092700"/>
          <p14:tracePt t="20688" x="5603875" y="5092700"/>
          <p14:tracePt t="20694" x="5610225" y="5092700"/>
          <p14:tracePt t="20701" x="5614988" y="5099050"/>
          <p14:tracePt t="20705" x="5621338" y="5099050"/>
          <p14:tracePt t="20710" x="5626100" y="5099050"/>
          <p14:tracePt t="20714" x="5632450" y="5099050"/>
          <p14:tracePt t="20716" x="5637213" y="5099050"/>
          <p14:tracePt t="20722" x="5643563" y="5103813"/>
          <p14:tracePt t="20728" x="5649913" y="5103813"/>
          <p14:tracePt t="20731" x="5654675" y="5103813"/>
          <p14:tracePt t="20733" x="5661025" y="5110163"/>
          <p14:tracePt t="20736" x="5665788" y="5110163"/>
          <p14:tracePt t="20741" x="5672138" y="5110163"/>
          <p14:tracePt t="20749" x="5683250" y="5114925"/>
          <p14:tracePt t="20752" x="5694363" y="5114925"/>
          <p14:tracePt t="20757" x="5705475" y="5114925"/>
          <p14:tracePt t="20758" x="5710238" y="5121275"/>
          <p14:tracePt t="20762" x="5716588" y="5126038"/>
          <p14:tracePt t="20763" x="5722938" y="5126038"/>
          <p14:tracePt t="20765" x="5727700" y="5126038"/>
          <p14:tracePt t="20769" x="5738813" y="5132388"/>
          <p14:tracePt t="20776" x="5756275" y="5132388"/>
          <p14:tracePt t="20777" x="5761038" y="5137150"/>
          <p14:tracePt t="20780" x="5767388" y="5137150"/>
          <p14:tracePt t="20781" x="5772150" y="5137150"/>
          <p14:tracePt t="20784" x="5778500" y="5137150"/>
          <p14:tracePt t="20790" x="5789613" y="5143500"/>
          <p14:tracePt t="20792" x="5795963" y="5143500"/>
          <p14:tracePt t="20798" x="5811838" y="5149850"/>
          <p14:tracePt t="20799" x="5818188" y="5149850"/>
          <p14:tracePt t="20801" x="5822950" y="5154613"/>
          <p14:tracePt t="20805" x="5829300" y="5154613"/>
          <p14:tracePt t="20811" x="5840413" y="5160963"/>
          <p14:tracePt t="20812" x="5845175" y="5160963"/>
          <p14:tracePt t="20818" x="5857875" y="5160963"/>
          <p14:tracePt t="20820" x="5862638" y="5165725"/>
          <p14:tracePt t="20826" x="5873750" y="5165725"/>
          <p14:tracePt t="20828" x="5884863" y="5172075"/>
          <p14:tracePt t="20830" x="5891213" y="5172075"/>
          <p14:tracePt t="20831" x="5895975" y="5176838"/>
          <p14:tracePt t="20833" x="5902325" y="5176838"/>
          <p14:tracePt t="20836" x="5913438" y="5176838"/>
          <p14:tracePt t="20839" x="5918200" y="5183188"/>
          <p14:tracePt t="20847" x="5953125" y="5194300"/>
          <p14:tracePt t="20849" x="5957888" y="5194300"/>
          <p14:tracePt t="20852" x="5969000" y="5199063"/>
          <p14:tracePt t="20853" x="5980113" y="5199063"/>
          <p14:tracePt t="20855" x="5986463" y="5205413"/>
          <p14:tracePt t="20857" x="5991225" y="5210175"/>
          <p14:tracePt t="20861" x="6008688" y="5210175"/>
          <p14:tracePt t="20862" x="6015038" y="5216525"/>
          <p14:tracePt t="20866" x="6026150" y="5216525"/>
          <p14:tracePt t="20868" x="6042025" y="5222875"/>
          <p14:tracePt t="20869" x="6048375" y="5227638"/>
          <p14:tracePt t="20871" x="6053138" y="5227638"/>
          <p14:tracePt t="20875" x="6070600" y="5233988"/>
          <p14:tracePt t="20876" x="6081713" y="5233988"/>
          <p14:tracePt t="20878" x="6088063" y="5233988"/>
          <p14:tracePt t="20879" x="6088063" y="5238750"/>
          <p14:tracePt t="20881" x="6099175" y="5245100"/>
          <p14:tracePt t="20882" x="6103938" y="5245100"/>
          <p14:tracePt t="20885" x="6115050" y="5245100"/>
          <p14:tracePt t="20887" x="6115050" y="5249863"/>
          <p14:tracePt t="20888" x="6132513" y="5249863"/>
          <p14:tracePt t="20893" x="6149975" y="5256213"/>
          <p14:tracePt t="20895" x="6161088" y="5256213"/>
          <p14:tracePt t="20896" x="6165850" y="5260975"/>
          <p14:tracePt t="20897" x="6172200" y="5260975"/>
          <p14:tracePt t="20899" x="6183313" y="5267325"/>
          <p14:tracePt t="20902" x="6194425" y="5267325"/>
          <p14:tracePt t="20904" x="6200775" y="5267325"/>
          <p14:tracePt t="20905" x="6205538" y="5272088"/>
          <p14:tracePt t="20910" x="6216650" y="5272088"/>
          <p14:tracePt t="20915" x="6234113" y="5278438"/>
          <p14:tracePt t="20916" x="6245225" y="5284788"/>
          <p14:tracePt t="20923" x="6267450" y="5289550"/>
          <p14:tracePt t="20925" x="6273800" y="5289550"/>
          <p14:tracePt t="20929" x="6289675" y="5295900"/>
          <p14:tracePt t="20931" x="6289675" y="5300663"/>
          <p14:tracePt t="20933" x="6296025" y="5300663"/>
          <p14:tracePt t="20934" x="6307138" y="5300663"/>
          <p14:tracePt t="20937" x="6311900" y="5300663"/>
          <p14:tracePt t="20938" x="6311900" y="5307013"/>
          <p14:tracePt t="20939" x="6318250" y="5307013"/>
          <p14:tracePt t="20943" x="6329363" y="5307013"/>
          <p14:tracePt t="20944" x="6334125" y="5311775"/>
          <p14:tracePt t="20946" x="6340475" y="5311775"/>
          <p14:tracePt t="20950" x="6351588" y="5311775"/>
          <p14:tracePt t="20951" x="6357938" y="5322888"/>
          <p14:tracePt t="20954" x="6369050" y="5322888"/>
          <p14:tracePt t="20956" x="6373813" y="5322888"/>
          <p14:tracePt t="20959" x="6384925" y="5329238"/>
          <p14:tracePt t="20965" x="6402388" y="5334000"/>
          <p14:tracePt t="20972" x="6424613" y="5345113"/>
          <p14:tracePt t="20973" x="6430963" y="5345113"/>
          <p14:tracePt t="20977" x="6442075" y="5351463"/>
          <p14:tracePt t="20978" x="6446838" y="5351463"/>
          <p14:tracePt t="20985" x="6469063" y="5362575"/>
          <p14:tracePt t="20992" x="6481763" y="5368925"/>
          <p14:tracePt t="20994" x="6492875" y="5368925"/>
          <p14:tracePt t="20996" x="6497638" y="5373688"/>
          <p14:tracePt t="20998" x="6503988" y="5373688"/>
          <p14:tracePt t="21001" x="6515100" y="5380038"/>
          <p14:tracePt t="21004" x="6519863" y="5380038"/>
          <p14:tracePt t="21007" x="6530975" y="5384800"/>
          <p14:tracePt t="21008" x="6537325" y="5384800"/>
          <p14:tracePt t="21009" x="6537325" y="5391150"/>
          <p14:tracePt t="21013" x="6542088" y="5391150"/>
          <p14:tracePt t="21014" x="6548438" y="5391150"/>
          <p14:tracePt t="21015" x="6554788" y="5395913"/>
          <p14:tracePt t="21017" x="6559550" y="5395913"/>
          <p14:tracePt t="21020" x="6565900" y="5395913"/>
          <p14:tracePt t="21022" x="6570663" y="5395913"/>
          <p14:tracePt t="21024" x="6577013" y="5402263"/>
          <p14:tracePt t="21034" x="6604000" y="5413375"/>
          <p14:tracePt t="21041" x="6616700" y="5419725"/>
          <p14:tracePt t="21043" x="6627813" y="5419725"/>
          <p14:tracePt t="21047" x="6638925" y="5424488"/>
          <p14:tracePt t="21054" x="6654800" y="5430838"/>
          <p14:tracePt t="21056" x="6654800" y="5435600"/>
          <p14:tracePt t="21057" x="6661150" y="5435600"/>
          <p14:tracePt t="21062" x="6665913" y="5441950"/>
          <p14:tracePt t="21068" x="6677025" y="5441950"/>
          <p14:tracePt t="21069" x="6677025" y="5446713"/>
          <p14:tracePt t="21071" x="6683375" y="5446713"/>
          <p14:tracePt t="21075" x="6694488" y="5446713"/>
          <p14:tracePt t="21077" x="6694488" y="5453063"/>
          <p14:tracePt t="21082" x="6700838" y="5457825"/>
          <p14:tracePt t="21084" x="6705600" y="5457825"/>
          <p14:tracePt t="21091" x="6716713" y="5457825"/>
          <p14:tracePt t="21093" x="6716713" y="5464175"/>
          <p14:tracePt t="21097" x="6723063" y="5464175"/>
          <p14:tracePt t="21104" x="6727825" y="5468938"/>
          <p14:tracePt t="21110" x="6734175" y="5468938"/>
          <p14:tracePt t="21111" x="6738938" y="5468938"/>
          <p14:tracePt t="21117" x="6745288" y="5468938"/>
          <p14:tracePt t="21119" x="6745288" y="5475288"/>
          <p14:tracePt t="21126" x="6751638" y="5475288"/>
          <p14:tracePt t="21132" x="6751638" y="5480050"/>
          <p14:tracePt t="21139" x="6756400" y="5480050"/>
          <p14:tracePt t="21142" x="6762750" y="5480050"/>
          <p14:tracePt t="21160" x="6767513" y="5480050"/>
          <p14:tracePt t="21175" x="6767513" y="5486400"/>
          <p14:tracePt t="25121" x="6767513" y="5492750"/>
          <p14:tracePt t="25355" x="6762750" y="5492750"/>
          <p14:tracePt t="25382" x="6756400" y="5492750"/>
          <p14:tracePt t="25441" x="6751638" y="5503863"/>
          <p14:tracePt t="25613" x="6745288" y="5508625"/>
          <p14:tracePt t="25625" x="6738938" y="5508625"/>
          <p14:tracePt t="25687" x="6683375" y="5530850"/>
          <p14:tracePt t="25691" x="6677025" y="5537200"/>
          <p14:tracePt t="25694" x="6672263" y="5537200"/>
          <p14:tracePt t="25697" x="6665913" y="5537200"/>
          <p14:tracePt t="25702" x="6654800" y="5537200"/>
          <p14:tracePt t="25704" x="6650038" y="5541963"/>
          <p14:tracePt t="25709" x="6638925" y="5541963"/>
          <p14:tracePt t="25711" x="6632575" y="5541963"/>
          <p14:tracePt t="25714" x="6616700" y="5548313"/>
          <p14:tracePt t="25716" x="6610350" y="5548313"/>
          <p14:tracePt t="25717" x="6599238" y="5553075"/>
          <p14:tracePt t="25719" x="6592888" y="5553075"/>
          <p14:tracePt t="25720" x="6588125" y="5553075"/>
          <p14:tracePt t="25722" x="6577013" y="5553075"/>
          <p14:tracePt t="25724" x="6570663" y="5559425"/>
          <p14:tracePt t="25725" x="6554788" y="5559425"/>
          <p14:tracePt t="25729" x="6537325" y="5565775"/>
          <p14:tracePt t="25730" x="6530975" y="5565775"/>
          <p14:tracePt t="25731" x="6519863" y="5570538"/>
          <p14:tracePt t="25732" x="6515100" y="5570538"/>
          <p14:tracePt t="25735" x="6497638" y="5576888"/>
          <p14:tracePt t="25737" x="6486525" y="5576888"/>
          <p14:tracePt t="25739" x="6464300" y="5581650"/>
          <p14:tracePt t="25743" x="6453188" y="5588000"/>
          <p14:tracePt t="25744" x="6446838" y="5588000"/>
          <p14:tracePt t="25756" x="6396038" y="5599113"/>
          <p14:tracePt t="25759" x="6323013" y="5610225"/>
          <p14:tracePt t="25761" x="6307138" y="5610225"/>
          <p14:tracePt t="25764" x="6296025" y="5614988"/>
          <p14:tracePt t="25765" x="6284913" y="5614988"/>
          <p14:tracePt t="25767" x="6278563" y="5614988"/>
          <p14:tracePt t="25769" x="6267450" y="5621338"/>
          <p14:tracePt t="25771" x="6238875" y="5621338"/>
          <p14:tracePt t="25773" x="6234113" y="5621338"/>
          <p14:tracePt t="25774" x="6223000" y="5621338"/>
          <p14:tracePt t="25776" x="6216650" y="5621338"/>
          <p14:tracePt t="25778" x="6205538" y="5627688"/>
          <p14:tracePt t="25780" x="6200775" y="5627688"/>
          <p14:tracePt t="25781" x="6188075" y="5627688"/>
          <p14:tracePt t="25786" x="6172200" y="5627688"/>
          <p14:tracePt t="25790" x="6149975" y="5632450"/>
          <p14:tracePt t="25792" x="6143625" y="5632450"/>
          <p14:tracePt t="25797" x="6126163" y="5632450"/>
          <p14:tracePt t="25799" x="6121400" y="5632450"/>
          <p14:tracePt t="25804" x="6110288" y="5632450"/>
          <p14:tracePt t="25805" x="6103938" y="5638800"/>
          <p14:tracePt t="25806" x="6099175" y="5638800"/>
          <p14:tracePt t="25811" x="6092825" y="5638800"/>
          <p14:tracePt t="25814" x="6088063" y="5638800"/>
          <p14:tracePt t="25818" x="6081713" y="5638800"/>
          <p14:tracePt t="25826" x="6076950" y="5638800"/>
          <p14:tracePt t="25975" x="6076950" y="5643563"/>
          <p14:tracePt t="25982" x="6076950" y="5649913"/>
          <p14:tracePt t="25985" x="6076950" y="5654675"/>
          <p14:tracePt t="25994" x="6076950" y="5661025"/>
          <p14:tracePt t="25999" x="6076950" y="5665788"/>
          <p14:tracePt t="26002" x="6076950" y="5672138"/>
          <p14:tracePt t="26009" x="6081713" y="5672138"/>
          <p14:tracePt t="26013" x="6088063" y="5676900"/>
          <p14:tracePt t="26021" x="6092825" y="5676900"/>
          <p14:tracePt t="26029" x="6092825" y="5683250"/>
          <p14:tracePt t="26031" x="6099175" y="5683250"/>
          <p14:tracePt t="26039" x="6103938" y="5683250"/>
          <p14:tracePt t="26050" x="6110288" y="5688013"/>
          <p14:tracePt t="26052" x="6115050" y="5694363"/>
          <p14:tracePt t="26058" x="6121400" y="5694363"/>
          <p14:tracePt t="26063" x="6126163" y="5694363"/>
          <p14:tracePt t="26068" x="6126163" y="5700713"/>
          <p14:tracePt t="26070" x="6132513" y="5700713"/>
          <p14:tracePt t="26075" x="6138863" y="5700713"/>
          <p14:tracePt t="26082" x="6143625" y="5700713"/>
          <p14:tracePt t="26084" x="6149975" y="5700713"/>
          <p14:tracePt t="26090" x="6154738" y="5700713"/>
          <p14:tracePt t="26096" x="6161088" y="5700713"/>
          <p14:tracePt t="26098" x="6165850" y="5700713"/>
          <p14:tracePt t="26103" x="6172200" y="5705475"/>
          <p14:tracePt t="26105" x="6176963" y="5705475"/>
          <p14:tracePt t="26110" x="6188075" y="5705475"/>
          <p14:tracePt t="26124" x="6223000" y="5705475"/>
          <p14:tracePt t="26126" x="6234113" y="5705475"/>
          <p14:tracePt t="26130" x="6238875" y="5705475"/>
          <p14:tracePt t="26132" x="6249988" y="5705475"/>
          <p14:tracePt t="26138" x="6267450" y="5705475"/>
          <p14:tracePt t="26139" x="6273800" y="5705475"/>
          <p14:tracePt t="26145" x="6296025" y="5705475"/>
          <p14:tracePt t="26147" x="6300788" y="5705475"/>
          <p14:tracePt t="26150" x="6311900" y="5705475"/>
          <p14:tracePt t="26151" x="6318250" y="5705475"/>
          <p14:tracePt t="26154" x="6329363" y="5705475"/>
          <p14:tracePt t="26158" x="6346825" y="5705475"/>
          <p14:tracePt t="26160" x="6351588" y="5705475"/>
          <p14:tracePt t="26161" x="6357938" y="5705475"/>
          <p14:tracePt t="26165" x="6362700" y="5705475"/>
          <p14:tracePt t="26167" x="6369050" y="5705475"/>
          <p14:tracePt t="26172" x="6384925" y="5705475"/>
          <p14:tracePt t="26173" x="6391275" y="5705475"/>
          <p14:tracePt t="26179" x="6408738" y="5700713"/>
          <p14:tracePt t="26181" x="6419850" y="5700713"/>
          <p14:tracePt t="26183" x="6424613" y="5700713"/>
          <p14:tracePt t="26186" x="6430963" y="5700713"/>
          <p14:tracePt t="26187" x="6442075" y="5694363"/>
          <p14:tracePt t="26189" x="6446838" y="5688013"/>
          <p14:tracePt t="26191" x="6453188" y="5688013"/>
          <p14:tracePt t="26195" x="6469063" y="5683250"/>
          <p14:tracePt t="26197" x="6475413" y="5683250"/>
          <p14:tracePt t="26198" x="6481763" y="5683250"/>
          <p14:tracePt t="26199" x="6486525" y="5683250"/>
          <p14:tracePt t="26201" x="6497638" y="5672138"/>
          <p14:tracePt t="26203" x="6503988" y="5672138"/>
          <p14:tracePt t="26204" x="6508750" y="5672138"/>
          <p14:tracePt t="26207" x="6519863" y="5665788"/>
          <p14:tracePt t="26214" x="6542088" y="5661025"/>
          <p14:tracePt t="26215" x="6554788" y="5654675"/>
          <p14:tracePt t="26216" x="6554788" y="5649913"/>
          <p14:tracePt t="26230" x="6599238" y="5632450"/>
          <p14:tracePt t="26235" x="6616700" y="5627688"/>
          <p14:tracePt t="26237" x="6616700" y="5621338"/>
          <p14:tracePt t="26239" x="6621463" y="5621338"/>
          <p14:tracePt t="26244" x="6632575" y="5614988"/>
          <p14:tracePt t="26245" x="6638925" y="5610225"/>
          <p14:tracePt t="26247" x="6643688" y="5610225"/>
          <p14:tracePt t="26251" x="6654800" y="5603875"/>
          <p14:tracePt t="26263" x="6683375" y="5588000"/>
          <p14:tracePt t="26271" x="6700838" y="5576888"/>
          <p14:tracePt t="26276" x="6705600" y="5570538"/>
          <p14:tracePt t="26278" x="6711950" y="5565775"/>
          <p14:tracePt t="26283" x="6723063" y="5559425"/>
          <p14:tracePt t="26291" x="6727825" y="5548313"/>
          <p14:tracePt t="26293" x="6734175" y="5548313"/>
          <p14:tracePt t="26294" x="6734175" y="5541963"/>
          <p14:tracePt t="26298" x="6738938" y="5537200"/>
          <p14:tracePt t="26305" x="6751638" y="5514975"/>
          <p14:tracePt t="26306" x="6756400" y="5514975"/>
          <p14:tracePt t="26307" x="6756400" y="5508625"/>
          <p14:tracePt t="26311" x="6756400" y="5503863"/>
          <p14:tracePt t="26314" x="6767513" y="5492750"/>
          <p14:tracePt t="26315" x="6773863" y="5486400"/>
          <p14:tracePt t="26317" x="6773863" y="5480050"/>
          <p14:tracePt t="26319" x="6778625" y="5468938"/>
          <p14:tracePt t="26321" x="6784975" y="5464175"/>
          <p14:tracePt t="26322" x="6789738" y="5457825"/>
          <p14:tracePt t="26324" x="6789738" y="5453063"/>
          <p14:tracePt t="26327" x="6796088" y="5441950"/>
          <p14:tracePt t="26328" x="6807200" y="5435600"/>
          <p14:tracePt t="26330" x="6807200" y="5430838"/>
          <p14:tracePt t="26331" x="6807200" y="5424488"/>
          <p14:tracePt t="26333" x="6811963" y="5419725"/>
          <p14:tracePt t="26334" x="6818313" y="5413375"/>
          <p14:tracePt t="26335" x="6824663" y="5407025"/>
          <p14:tracePt t="26340" x="6829425" y="5391150"/>
          <p14:tracePt t="26341" x="6829425" y="5384800"/>
          <p14:tracePt t="26342" x="6835775" y="5380038"/>
          <p14:tracePt t="26345" x="6835775" y="5373688"/>
          <p14:tracePt t="26347" x="6840538" y="5368925"/>
          <p14:tracePt t="26353" x="6851650" y="5351463"/>
          <p14:tracePt t="26355" x="6851650" y="5345113"/>
          <p14:tracePt t="26362" x="6862763" y="5322888"/>
          <p14:tracePt t="26366" x="6869113" y="5311775"/>
          <p14:tracePt t="26374" x="6873875" y="5295900"/>
          <p14:tracePt t="26376" x="6873875" y="5289550"/>
          <p14:tracePt t="26377" x="6873875" y="5284788"/>
          <p14:tracePt t="26380" x="6880225" y="5278438"/>
          <p14:tracePt t="26382" x="6880225" y="5272088"/>
          <p14:tracePt t="26383" x="6880225" y="5267325"/>
          <p14:tracePt t="26384" x="6884988" y="5260975"/>
          <p14:tracePt t="26386" x="6891338" y="5260975"/>
          <p14:tracePt t="26388" x="6891338" y="5256213"/>
          <p14:tracePt t="26389" x="6891338" y="5245100"/>
          <p14:tracePt t="26391" x="6897688" y="5238750"/>
          <p14:tracePt t="26395" x="6897688" y="5233988"/>
          <p14:tracePt t="26397" x="6902450" y="5222875"/>
          <p14:tracePt t="26399" x="6902450" y="5216525"/>
          <p14:tracePt t="26403" x="6908800" y="5205413"/>
          <p14:tracePt t="26404" x="6913563" y="5199063"/>
          <p14:tracePt t="26406" x="6913563" y="5194300"/>
          <p14:tracePt t="26409" x="6919913" y="5183188"/>
          <p14:tracePt t="26411" x="6919913" y="5176838"/>
          <p14:tracePt t="26423" x="6924675" y="5154613"/>
          <p14:tracePt t="26424" x="6931025" y="5149850"/>
          <p14:tracePt t="26429" x="6935788" y="5137150"/>
          <p14:tracePt t="26431" x="6935788" y="5132388"/>
          <p14:tracePt t="26436" x="6942138" y="5126038"/>
          <p14:tracePt t="26444" x="6946900" y="5114925"/>
          <p14:tracePt t="26446" x="6946900" y="5110163"/>
          <p14:tracePt t="26450" x="6946900" y="5103813"/>
          <p14:tracePt t="26465" x="6953250" y="5081588"/>
          <p14:tracePt t="26472" x="6959600" y="5064125"/>
          <p14:tracePt t="26478" x="6959600" y="5059363"/>
          <p14:tracePt t="26480" x="6959600" y="5053013"/>
          <p14:tracePt t="26486" x="6959600" y="5048250"/>
          <p14:tracePt t="26487" x="6959600" y="5041900"/>
          <p14:tracePt t="26492" x="6959600" y="5037138"/>
          <p14:tracePt t="26494" x="6953250" y="5037138"/>
          <p14:tracePt t="26495" x="6953250" y="5030788"/>
          <p14:tracePt t="26501" x="6953250" y="5026025"/>
          <p14:tracePt t="26506" x="6953250" y="5019675"/>
          <p14:tracePt t="26512" x="6946900" y="5014913"/>
          <p14:tracePt t="26531" x="6946900" y="5008563"/>
          <p14:tracePt t="26550" x="6942138" y="5008563"/>
          <p14:tracePt t="26560" x="6942138" y="5002213"/>
          <p14:tracePt t="26570" x="6942138" y="4997450"/>
          <p14:tracePt t="26575" x="6942138" y="4991100"/>
          <p14:tracePt t="26583" x="6942138" y="4986338"/>
          <p14:tracePt t="26587" x="6935788" y="4986338"/>
          <p14:tracePt t="26590" x="6935788" y="4979988"/>
          <p14:tracePt t="26597" x="6935788" y="4975225"/>
          <p14:tracePt t="26603" x="6931025" y="4968875"/>
          <p14:tracePt t="26612" x="6931025" y="4964113"/>
          <p14:tracePt t="26633" x="6931025" y="4957763"/>
          <p14:tracePt t="26824" x="6924675" y="4957763"/>
          <p14:tracePt t="27906" x="6935788" y="4941888"/>
          <p14:tracePt t="27910" x="6942138" y="4924425"/>
          <p14:tracePt t="27913" x="6946900" y="4913313"/>
          <p14:tracePt t="27917" x="6953250" y="4902200"/>
          <p14:tracePt t="27919" x="6959600" y="4891088"/>
          <p14:tracePt t="27923" x="6959600" y="4879975"/>
          <p14:tracePt t="27925" x="6964363" y="4867275"/>
          <p14:tracePt t="27927" x="6964363" y="4856163"/>
          <p14:tracePt t="27928" x="6964363" y="4851400"/>
          <p14:tracePt t="27940" x="6964363" y="4811713"/>
          <p14:tracePt t="27942" x="6964363" y="4794250"/>
          <p14:tracePt t="27945" x="6964363" y="4778375"/>
          <p14:tracePt t="27947" x="6964363" y="4772025"/>
          <p14:tracePt t="27949" x="6964363" y="4760913"/>
          <p14:tracePt t="27958" x="6964363" y="4710113"/>
          <p14:tracePt t="27959" x="6964363" y="4705350"/>
          <p14:tracePt t="27961" x="6964363" y="4699000"/>
          <p14:tracePt t="27965" x="6959600" y="4648200"/>
          <p14:tracePt t="27967" x="6959600" y="4637088"/>
          <p14:tracePt t="27969" x="6959600" y="4614863"/>
          <p14:tracePt t="27971" x="6959600" y="4603750"/>
          <p14:tracePt t="27973" x="6959600" y="4592638"/>
          <p14:tracePt t="27974" x="6959600" y="4575175"/>
          <p14:tracePt t="27975" x="6959600" y="4564063"/>
          <p14:tracePt t="27978" x="6959600" y="4530725"/>
          <p14:tracePt t="27980" x="6959600" y="4519613"/>
          <p14:tracePt t="27985" x="6959600" y="4468813"/>
          <p14:tracePt t="27988" x="6953250" y="4429125"/>
          <p14:tracePt t="27990" x="6953250" y="4402138"/>
          <p14:tracePt t="27992" x="6946900" y="4384675"/>
          <p14:tracePt t="27994" x="6946900" y="4373563"/>
          <p14:tracePt t="27995" x="6946900" y="4351338"/>
          <p14:tracePt t="27996" x="6942138" y="4344988"/>
          <p14:tracePt t="28001" x="6942138" y="4305300"/>
          <p14:tracePt t="28002" x="6935788" y="4283075"/>
          <p14:tracePt t="28004" x="6935788" y="4278313"/>
          <p14:tracePt t="28007" x="6931025" y="4238625"/>
          <p14:tracePt t="28009" x="6924675" y="4232275"/>
          <p14:tracePt t="28011" x="6919913" y="4216400"/>
          <p14:tracePt t="28014" x="6913563" y="4176713"/>
          <p14:tracePt t="28015" x="6913563" y="4170363"/>
          <p14:tracePt t="28018" x="6908800" y="4154488"/>
          <p14:tracePt t="28020" x="6908800" y="4143375"/>
          <p14:tracePt t="28021" x="6902450" y="4132263"/>
          <p14:tracePt t="28023" x="6897688" y="4121150"/>
          <p14:tracePt t="28026" x="6897688" y="4114800"/>
          <p14:tracePt t="28027" x="6884988" y="4097338"/>
          <p14:tracePt t="28028" x="6884988" y="4086225"/>
          <p14:tracePt t="28034" x="6873875" y="4070350"/>
          <p14:tracePt t="28036" x="6862763" y="4041775"/>
          <p14:tracePt t="28037" x="6862763" y="4035425"/>
          <p14:tracePt t="28048" x="6818313" y="3957638"/>
          <p14:tracePt t="28050" x="6811963" y="3946525"/>
          <p14:tracePt t="28055" x="6789738" y="3917950"/>
          <p14:tracePt t="28057" x="6784975" y="3906838"/>
          <p14:tracePt t="28060" x="6767513" y="3884613"/>
          <p14:tracePt t="28062" x="6756400" y="3873500"/>
          <p14:tracePt t="28065" x="6738938" y="3851275"/>
          <p14:tracePt t="28066" x="6727825" y="3838575"/>
          <p14:tracePt t="28070" x="6716713" y="3827463"/>
          <p14:tracePt t="28071" x="6705600" y="3816350"/>
          <p14:tracePt t="28072" x="6700838" y="3816350"/>
          <p14:tracePt t="28075" x="6689725" y="3800475"/>
          <p14:tracePt t="28077" x="6683375" y="3800475"/>
          <p14:tracePt t="28079" x="6677025" y="3794125"/>
          <p14:tracePt t="28081" x="6665913" y="3789363"/>
          <p14:tracePt t="28084" x="6654800" y="3778250"/>
          <p14:tracePt t="28085" x="6650038" y="3771900"/>
          <p14:tracePt t="28086" x="6643688" y="3765550"/>
          <p14:tracePt t="28089" x="6632575" y="3760788"/>
          <p14:tracePt t="28091" x="6632575" y="3754438"/>
          <p14:tracePt t="28092" x="6627813" y="3754438"/>
          <p14:tracePt t="28095" x="6621463" y="3743325"/>
          <p14:tracePt t="28096" x="6616700" y="3743325"/>
          <p14:tracePt t="28098" x="6610350" y="3743325"/>
          <p14:tracePt t="28099" x="6604000" y="3738563"/>
          <p14:tracePt t="28103" x="6599238" y="3732213"/>
          <p14:tracePt t="28110" x="6581775" y="3721100"/>
          <p14:tracePt t="28111" x="6577013" y="3716338"/>
          <p14:tracePt t="28116" x="6565900" y="3709988"/>
          <p14:tracePt t="28124" x="6548438" y="3698875"/>
          <p14:tracePt t="28127" x="6537325" y="3692525"/>
          <p14:tracePt t="28128" x="6537325" y="3687763"/>
          <p14:tracePt t="28131" x="6519863" y="3681413"/>
          <p14:tracePt t="28133" x="6519863" y="3676650"/>
          <p14:tracePt t="28134" x="6515100" y="3676650"/>
          <p14:tracePt t="28138" x="6503988" y="3670300"/>
          <p14:tracePt t="28145" x="6481763" y="3654425"/>
          <p14:tracePt t="28147" x="6475413" y="3654425"/>
          <p14:tracePt t="28148" x="6469063" y="3654425"/>
          <p14:tracePt t="28149" x="6464300" y="3648075"/>
          <p14:tracePt t="28153" x="6453188" y="3643313"/>
          <p14:tracePt t="28159" x="6435725" y="3636963"/>
          <p14:tracePt t="28165" x="6413500" y="3630613"/>
          <p14:tracePt t="28166" x="6402388" y="3625850"/>
          <p14:tracePt t="28173" x="6369050" y="3619500"/>
          <p14:tracePt t="28175" x="6351588" y="3614738"/>
          <p14:tracePt t="28179" x="6334125" y="3614738"/>
          <p14:tracePt t="28185" x="6311900" y="3614738"/>
          <p14:tracePt t="28187" x="6307138" y="3608388"/>
          <p14:tracePt t="28189" x="6296025" y="3608388"/>
          <p14:tracePt t="28190" x="6289675" y="3608388"/>
          <p14:tracePt t="28193" x="6278563" y="3608388"/>
          <p14:tracePt t="28194" x="6273800" y="3608388"/>
          <p14:tracePt t="28199" x="6245225" y="3608388"/>
          <p14:tracePt t="28201" x="6238875" y="3608388"/>
          <p14:tracePt t="28203" x="6234113" y="3608388"/>
          <p14:tracePt t="28208" x="6211888" y="3608388"/>
          <p14:tracePt t="28210" x="6194425" y="3608388"/>
          <p14:tracePt t="28211" x="6188075" y="3608388"/>
          <p14:tracePt t="28214" x="6176963" y="3608388"/>
          <p14:tracePt t="28221" x="6165850" y="3608388"/>
          <p14:tracePt t="28223" x="6154738" y="3608388"/>
          <p14:tracePt t="28229" x="6149975" y="3608388"/>
          <p14:tracePt t="28279" x="6149975" y="3625850"/>
          <p14:tracePt t="28288" x="6161088" y="3670300"/>
          <p14:tracePt t="28292" x="6165850" y="3698875"/>
          <p14:tracePt t="28294" x="6172200" y="3721100"/>
          <p14:tracePt t="28296" x="6176963" y="3727450"/>
          <p14:tracePt t="28298" x="6183313" y="3754438"/>
          <p14:tracePt t="28300" x="6188075" y="3760788"/>
          <p14:tracePt t="28301" x="6194425" y="3771900"/>
          <p14:tracePt t="28302" x="6194425" y="3778250"/>
          <p14:tracePt t="28306" x="6205538" y="3816350"/>
          <p14:tracePt t="28308" x="6205538" y="3827463"/>
          <p14:tracePt t="28309" x="6216650" y="3838575"/>
          <p14:tracePt t="28313" x="6223000" y="3878263"/>
          <p14:tracePt t="28315" x="6227763" y="3884613"/>
          <p14:tracePt t="28316" x="6234113" y="3900488"/>
          <p14:tracePt t="28319" x="6238875" y="3929063"/>
          <p14:tracePt t="28321" x="6245225" y="3940175"/>
          <p14:tracePt t="28325" x="6245225" y="3962400"/>
          <p14:tracePt t="28326" x="6245225" y="3968750"/>
          <p14:tracePt t="28327" x="6245225" y="3973513"/>
          <p14:tracePt t="28332" x="6249988" y="3990975"/>
          <p14:tracePt t="28333" x="6249988" y="4008438"/>
          <p14:tracePt t="28339" x="6249988" y="4019550"/>
          <p14:tracePt t="28340" x="6249988" y="4030663"/>
          <p14:tracePt t="28346" x="6249988" y="4041775"/>
          <p14:tracePt t="28354" x="6249988" y="4052888"/>
          <p14:tracePt t="28355" x="6245225" y="4052888"/>
          <p14:tracePt t="28363" x="6227763" y="4070350"/>
          <p14:tracePt t="28366" x="6216650" y="4070350"/>
          <p14:tracePt t="28368" x="6211888" y="4075113"/>
          <p14:tracePt t="28373" x="6194425" y="4081463"/>
          <p14:tracePt t="28377" x="6172200" y="4086225"/>
          <p14:tracePt t="28379" x="6165850" y="4092575"/>
          <p14:tracePt t="28381" x="6149975" y="4092575"/>
          <p14:tracePt t="28383" x="6132513" y="4097338"/>
          <p14:tracePt t="28384" x="6121400" y="4097338"/>
          <p14:tracePt t="28385" x="6110288" y="4097338"/>
          <p14:tracePt t="28390" x="6081713" y="4103688"/>
          <p14:tracePt t="28391" x="6070600" y="4103688"/>
          <p14:tracePt t="28393" x="6065838" y="4103688"/>
          <p14:tracePt t="28396" x="6037263" y="4108450"/>
          <p14:tracePt t="28398" x="6030913" y="4108450"/>
          <p14:tracePt t="28399" x="6019800" y="4108450"/>
          <p14:tracePt t="28403" x="5991225" y="4108450"/>
          <p14:tracePt t="28405" x="5986463" y="4108450"/>
          <p14:tracePt t="28408" x="5969000" y="4108450"/>
          <p14:tracePt t="28410" x="5953125" y="4108450"/>
          <p14:tracePt t="28411" x="5942013" y="4108450"/>
          <p14:tracePt t="28412" x="5935663" y="4103688"/>
          <p14:tracePt t="28415" x="5918200" y="4103688"/>
          <p14:tracePt t="28428" x="5840413" y="4064000"/>
          <p14:tracePt t="28430" x="5834063" y="4064000"/>
          <p14:tracePt t="28431" x="5822950" y="4059238"/>
          <p14:tracePt t="28433" x="5822950" y="4052888"/>
          <p14:tracePt t="28436" x="5818188" y="4048125"/>
          <p14:tracePt t="28438" x="5800725" y="4030663"/>
          <p14:tracePt t="28443" x="5789613" y="4024313"/>
          <p14:tracePt t="28444" x="5783263" y="4013200"/>
          <p14:tracePt t="28446" x="5778500" y="4008438"/>
          <p14:tracePt t="28452" x="5761038" y="3986213"/>
          <p14:tracePt t="28454" x="5761038" y="3979863"/>
          <p14:tracePt t="28455" x="5756275" y="3973513"/>
          <p14:tracePt t="28459" x="5756275" y="3962400"/>
          <p14:tracePt t="28460" x="5756275" y="3957638"/>
          <p14:tracePt t="28464" x="5756275" y="3951288"/>
          <p14:tracePt t="28466" x="5756275" y="3946525"/>
          <p14:tracePt t="28471" x="5756275" y="3929063"/>
          <p14:tracePt t="28472" x="5756275" y="3924300"/>
          <p14:tracePt t="28478" x="5756275" y="3917950"/>
          <p14:tracePt t="28480" x="5767388" y="3906838"/>
          <p14:tracePt t="28481" x="5772150" y="3906838"/>
          <p14:tracePt t="28486" x="5789613" y="3895725"/>
          <p14:tracePt t="28487" x="5789613" y="3889375"/>
          <p14:tracePt t="28488" x="5795963" y="3889375"/>
          <p14:tracePt t="28489" x="5807075" y="3884613"/>
          <p14:tracePt t="28493" x="5818188" y="3878263"/>
          <p14:tracePt t="28494" x="5829300" y="3873500"/>
          <p14:tracePt t="28495" x="5834063" y="3873500"/>
          <p14:tracePt t="28500" x="5873750" y="3862388"/>
          <p14:tracePt t="28502" x="5891213" y="3862388"/>
          <p14:tracePt t="28503" x="5902325" y="3862388"/>
          <p14:tracePt t="28505" x="5913438" y="3862388"/>
          <p14:tracePt t="28507" x="5942013" y="3856038"/>
          <p14:tracePt t="28509" x="5953125" y="3851275"/>
          <p14:tracePt t="28512" x="5964238" y="3851275"/>
          <p14:tracePt t="28514" x="6008688" y="3844925"/>
          <p14:tracePt t="28515" x="6030913" y="3844925"/>
          <p14:tracePt t="28517" x="6042025" y="3844925"/>
          <p14:tracePt t="28519" x="6053138" y="3844925"/>
          <p14:tracePt t="28520" x="6088063" y="3844925"/>
          <p14:tracePt t="28522" x="6121400" y="3844925"/>
          <p14:tracePt t="28524" x="6149975" y="3844925"/>
          <p14:tracePt t="28528" x="6176963" y="3844925"/>
          <p14:tracePt t="28530" x="6216650" y="3851275"/>
          <p14:tracePt t="28532" x="6256338" y="3856038"/>
          <p14:tracePt t="28534" x="6278563" y="3862388"/>
          <p14:tracePt t="28535" x="6300788" y="3867150"/>
          <p14:tracePt t="28537" x="6311900" y="3873500"/>
          <p14:tracePt t="28538" x="6346825" y="3878263"/>
          <p14:tracePt t="28542" x="6396038" y="3895725"/>
          <p14:tracePt t="28544" x="6430963" y="3906838"/>
          <p14:tracePt t="28546" x="6453188" y="3913188"/>
          <p14:tracePt t="28550" x="6508750" y="3935413"/>
          <p14:tracePt t="28551" x="6530975" y="3940175"/>
          <p14:tracePt t="28552" x="6542088" y="3951288"/>
          <p14:tracePt t="28556" x="6588125" y="3968750"/>
          <p14:tracePt t="28557" x="6592888" y="3973513"/>
          <p14:tracePt t="28559" x="6599238" y="3979863"/>
          <p14:tracePt t="28560" x="6610350" y="3986213"/>
          <p14:tracePt t="28562" x="6643688" y="4013200"/>
          <p14:tracePt t="28564" x="6661150" y="4024313"/>
          <p14:tracePt t="28566" x="6672263" y="4024313"/>
          <p14:tracePt t="28567" x="6677025" y="4030663"/>
          <p14:tracePt t="28569" x="6694488" y="4048125"/>
          <p14:tracePt t="28571" x="6705600" y="4059238"/>
          <p14:tracePt t="28572" x="6711950" y="4064000"/>
          <p14:tracePt t="28577" x="6727825" y="4086225"/>
          <p14:tracePt t="28578" x="6734175" y="4097338"/>
          <p14:tracePt t="28582" x="6734175" y="4114800"/>
          <p14:tracePt t="28584" x="6738938" y="4114800"/>
          <p14:tracePt t="28585" x="6738938" y="4125913"/>
          <p14:tracePt t="28589" x="6738938" y="4143375"/>
          <p14:tracePt t="28591" x="6738938" y="4154488"/>
          <p14:tracePt t="28594" x="6738938" y="4159250"/>
          <p14:tracePt t="28596" x="6738938" y="4165600"/>
          <p14:tracePt t="28597" x="6738938" y="4176713"/>
          <p14:tracePt t="28599" x="6734175" y="4176713"/>
          <p14:tracePt t="28601" x="6734175" y="4187825"/>
          <p14:tracePt t="28602" x="6727825" y="4187825"/>
          <p14:tracePt t="28604" x="6723063" y="4198938"/>
          <p14:tracePt t="28606" x="6705600" y="4210050"/>
          <p14:tracePt t="28608" x="6705600" y="4216400"/>
          <p14:tracePt t="28611" x="6689725" y="4227513"/>
          <p14:tracePt t="28616" x="6665913" y="4249738"/>
          <p14:tracePt t="28619" x="6650038" y="4256088"/>
          <p14:tracePt t="28620" x="6632575" y="4260850"/>
          <p14:tracePt t="28622" x="6627813" y="4267200"/>
          <p14:tracePt t="28624" x="6616700" y="4271963"/>
          <p14:tracePt t="28627" x="6588125" y="4283075"/>
          <p14:tracePt t="28629" x="6577013" y="4283075"/>
          <p14:tracePt t="28631" x="6554788" y="4289425"/>
          <p14:tracePt t="28633" x="6542088" y="4294188"/>
          <p14:tracePt t="28634" x="6519863" y="4294188"/>
          <p14:tracePt t="28636" x="6515100" y="4294188"/>
          <p14:tracePt t="28637" x="6503988" y="4300538"/>
          <p14:tracePt t="28639" x="6469063" y="4305300"/>
          <p14:tracePt t="28642" x="6446838" y="4305300"/>
          <p14:tracePt t="28643" x="6435725" y="4305300"/>
          <p14:tracePt t="28647" x="6402388" y="4311650"/>
          <p14:tracePt t="28652" x="6357938" y="4311650"/>
          <p14:tracePt t="28654" x="6340475" y="4311650"/>
          <p14:tracePt t="28655" x="6323013" y="4305300"/>
          <p14:tracePt t="28657" x="6318250" y="4305300"/>
          <p14:tracePt t="28660" x="6284913" y="4300538"/>
          <p14:tracePt t="28661" x="6267450" y="4294188"/>
          <p14:tracePt t="28663" x="6256338" y="4289425"/>
          <p14:tracePt t="28667" x="6227763" y="4283075"/>
          <p14:tracePt t="28669" x="6216650" y="4271963"/>
          <p14:tracePt t="28671" x="6211888" y="4271963"/>
          <p14:tracePt t="28674" x="6188075" y="4256088"/>
          <p14:tracePt t="28675" x="6176963" y="4249738"/>
          <p14:tracePt t="28679" x="6172200" y="4243388"/>
          <p14:tracePt t="28680" x="6154738" y="4232275"/>
          <p14:tracePt t="28686" x="6143625" y="4221163"/>
          <p14:tracePt t="28690" x="6121400" y="4205288"/>
          <p14:tracePt t="28692" x="6121400" y="4198938"/>
          <p14:tracePt t="28695" x="6110288" y="4181475"/>
          <p14:tracePt t="28700" x="6103938" y="4170363"/>
          <p14:tracePt t="28701" x="6099175" y="4159250"/>
          <p14:tracePt t="28703" x="6092825" y="4154488"/>
          <p14:tracePt t="28704" x="6092825" y="4148138"/>
          <p14:tracePt t="28708" x="6092825" y="4143375"/>
          <p14:tracePt t="28709" x="6092825" y="4137025"/>
          <p14:tracePt t="28714" x="6092825" y="4125913"/>
          <p14:tracePt t="28715" x="6092825" y="4121150"/>
          <p14:tracePt t="28721" x="6092825" y="4114800"/>
          <p14:tracePt t="28727" x="6092825" y="4103688"/>
          <p14:tracePt t="28735" x="6099175" y="4097338"/>
          <p14:tracePt t="28741" x="6110288" y="4092575"/>
          <p14:tracePt t="28749" x="6121400" y="4081463"/>
          <p14:tracePt t="28756" x="6132513" y="4081463"/>
          <p14:tracePt t="28765" x="6143625" y="4075113"/>
          <p14:tracePt t="28770" x="6154738" y="4075113"/>
          <p14:tracePt t="28777" x="6161088" y="4075113"/>
          <p14:tracePt t="28785" x="6165850" y="4075113"/>
          <p14:tracePt t="28787" x="6172200" y="4075113"/>
          <p14:tracePt t="28789" x="6176963" y="4075113"/>
          <p14:tracePt t="28799" x="6183313" y="4075113"/>
          <p14:tracePt t="42323" x="6183313" y="4081463"/>
          <p14:tracePt t="42328" x="6183313" y="4086225"/>
          <p14:tracePt t="42365" x="6138863" y="4121150"/>
          <p14:tracePt t="42369" x="6126163" y="4121150"/>
          <p14:tracePt t="42374" x="6121400" y="4125913"/>
          <p14:tracePt t="42380" x="6115050" y="4125913"/>
          <p14:tracePt t="42383" x="6110288" y="4132263"/>
          <p14:tracePt t="42388" x="6103938" y="4132263"/>
          <p14:tracePt t="42390" x="6099175" y="4132263"/>
          <p14:tracePt t="42394" x="6092825" y="4132263"/>
          <p14:tracePt t="42401" x="6076950" y="4137025"/>
          <p14:tracePt t="42403" x="6070600" y="4137025"/>
          <p14:tracePt t="42404" x="6065838" y="4137025"/>
          <p14:tracePt t="42406" x="6059488" y="4137025"/>
          <p14:tracePt t="42410" x="6053138" y="4137025"/>
          <p14:tracePt t="42415" x="6042025" y="4137025"/>
          <p14:tracePt t="42416" x="6030913" y="4137025"/>
          <p14:tracePt t="42430" x="5991225" y="4137025"/>
          <p14:tracePt t="42433" x="5980113" y="4137025"/>
          <p14:tracePt t="42438" x="5969000" y="4137025"/>
          <p14:tracePt t="42441" x="5957888" y="4132263"/>
          <p14:tracePt t="42443" x="5953125" y="4125913"/>
          <p14:tracePt t="42444" x="5946775" y="4125913"/>
          <p14:tracePt t="42447" x="5942013" y="4125913"/>
          <p14:tracePt t="42449" x="5942013" y="4121150"/>
          <p14:tracePt t="42451" x="5930900" y="4121150"/>
          <p14:tracePt t="42456" x="5918200" y="4114800"/>
          <p14:tracePt t="42460" x="5907088" y="4103688"/>
          <p14:tracePt t="42461" x="5895975" y="4097338"/>
          <p14:tracePt t="42464" x="5891213" y="4097338"/>
          <p14:tracePt t="42466" x="5891213" y="4092575"/>
          <p14:tracePt t="42478" x="5862638" y="4070350"/>
          <p14:tracePt t="42486" x="5845175" y="4052888"/>
          <p14:tracePt t="42488" x="5845175" y="4048125"/>
          <p14:tracePt t="42493" x="5840413" y="4030663"/>
          <p14:tracePt t="42496" x="5834063" y="4030663"/>
          <p14:tracePt t="42499" x="5829300" y="4019550"/>
          <p14:tracePt t="42500" x="5829300" y="4013200"/>
          <p14:tracePt t="42505" x="5822950" y="4002088"/>
          <p14:tracePt t="42507" x="5818188" y="3986213"/>
          <p14:tracePt t="42509" x="5818188" y="3973513"/>
          <p14:tracePt t="42512" x="5818188" y="3968750"/>
          <p14:tracePt t="42513" x="5811838" y="3946525"/>
          <p14:tracePt t="42520" x="5811838" y="3917950"/>
          <p14:tracePt t="42521" x="5811838" y="3906838"/>
          <p14:tracePt t="42523" x="5811838" y="3895725"/>
          <p14:tracePt t="42524" x="5811838" y="3878263"/>
          <p14:tracePt t="42527" x="5811838" y="3856038"/>
          <p14:tracePt t="42529" x="5811838" y="3851275"/>
          <p14:tracePt t="42531" x="5811838" y="3833813"/>
          <p14:tracePt t="42533" x="5811838" y="3827463"/>
          <p14:tracePt t="42534" x="5811838" y="3816350"/>
          <p14:tracePt t="42535" x="5811838" y="3800475"/>
          <p14:tracePt t="42537" x="5811838" y="3794125"/>
          <p14:tracePt t="42539" x="5818188" y="3778250"/>
          <p14:tracePt t="42542" x="5818188" y="3754438"/>
          <p14:tracePt t="42543" x="5829300" y="3743325"/>
          <p14:tracePt t="42545" x="5834063" y="3732213"/>
          <p14:tracePt t="42547" x="5834063" y="3721100"/>
          <p14:tracePt t="42549" x="5845175" y="3698875"/>
          <p14:tracePt t="42551" x="5851525" y="3687763"/>
          <p14:tracePt t="42554" x="5851525" y="3676650"/>
          <p14:tracePt t="42556" x="5862638" y="3659188"/>
          <p14:tracePt t="42560" x="5884863" y="3636963"/>
          <p14:tracePt t="42561" x="5895975" y="3619500"/>
          <p14:tracePt t="42564" x="5902325" y="3614738"/>
          <p14:tracePt t="42565" x="5907088" y="3603625"/>
          <p14:tracePt t="42567" x="5918200" y="3603625"/>
          <p14:tracePt t="42569" x="5924550" y="3597275"/>
          <p14:tracePt t="42571" x="5935663" y="3586163"/>
          <p14:tracePt t="42575" x="5953125" y="3575050"/>
          <p14:tracePt t="42576" x="5964238" y="3570288"/>
          <p14:tracePt t="42579" x="5975350" y="3563938"/>
          <p14:tracePt t="42586" x="6015038" y="3557588"/>
          <p14:tracePt t="42588" x="6026150" y="3552825"/>
          <p14:tracePt t="42590" x="6037263" y="3552825"/>
          <p14:tracePt t="42592" x="6065838" y="3552825"/>
          <p14:tracePt t="42597" x="6092825" y="3552825"/>
          <p14:tracePt t="42599" x="6115050" y="3552825"/>
          <p14:tracePt t="42600" x="6132513" y="3552825"/>
          <p14:tracePt t="42604" x="6165850" y="3557588"/>
          <p14:tracePt t="42606" x="6176963" y="3557588"/>
          <p14:tracePt t="42607" x="6194425" y="3570288"/>
          <p14:tracePt t="42609" x="6216650" y="3575050"/>
          <p14:tracePt t="42611" x="6234113" y="3581400"/>
          <p14:tracePt t="42613" x="6249988" y="3586163"/>
          <p14:tracePt t="42614" x="6278563" y="3597275"/>
          <p14:tracePt t="42618" x="6323013" y="3619500"/>
          <p14:tracePt t="42620" x="6334125" y="3619500"/>
          <p14:tracePt t="42621" x="6346825" y="3630613"/>
          <p14:tracePt t="42622" x="6362700" y="3643313"/>
          <p14:tracePt t="42626" x="6424613" y="3676650"/>
          <p14:tracePt t="42630" x="6446838" y="3687763"/>
          <p14:tracePt t="42631" x="6475413" y="3709988"/>
          <p14:tracePt t="42633" x="6492875" y="3716338"/>
          <p14:tracePt t="42637" x="6530975" y="3749675"/>
          <p14:tracePt t="42639" x="6542088" y="3760788"/>
          <p14:tracePt t="42640" x="6548438" y="3765550"/>
          <p14:tracePt t="42642" x="6565900" y="3783013"/>
          <p14:tracePt t="42643" x="6577013" y="3789363"/>
          <p14:tracePt t="42646" x="6604000" y="3822700"/>
          <p14:tracePt t="42647" x="6610350" y="3827463"/>
          <p14:tracePt t="42652" x="6638925" y="3862388"/>
          <p14:tracePt t="42654" x="6638925" y="3873500"/>
          <p14:tracePt t="42655" x="6654800" y="3895725"/>
          <p14:tracePt t="42657" x="6654800" y="3900488"/>
          <p14:tracePt t="42658" x="6654800" y="3913188"/>
          <p14:tracePt t="42660" x="6665913" y="3929063"/>
          <p14:tracePt t="42662" x="6665913" y="3935413"/>
          <p14:tracePt t="42663" x="6665913" y="3951288"/>
          <p14:tracePt t="42666" x="6665913" y="3973513"/>
          <p14:tracePt t="42672" x="6665913" y="4013200"/>
          <p14:tracePt t="42675" x="6665913" y="4030663"/>
          <p14:tracePt t="42676" x="6661150" y="4052888"/>
          <p14:tracePt t="42678" x="6661150" y="4059238"/>
          <p14:tracePt t="42686" x="6632575" y="4132263"/>
          <p14:tracePt t="42688" x="6621463" y="4154488"/>
          <p14:tracePt t="42690" x="6616700" y="4159250"/>
          <p14:tracePt t="42692" x="6604000" y="4176713"/>
          <p14:tracePt t="42693" x="6599238" y="4187825"/>
          <p14:tracePt t="42695" x="6592888" y="4198938"/>
          <p14:tracePt t="42699" x="6577013" y="4221163"/>
          <p14:tracePt t="42700" x="6559550" y="4232275"/>
          <p14:tracePt t="42702" x="6559550" y="4243388"/>
          <p14:tracePt t="42704" x="6537325" y="4260850"/>
          <p14:tracePt t="42705" x="6530975" y="4260850"/>
          <p14:tracePt t="42707" x="6526213" y="4271963"/>
          <p14:tracePt t="42708" x="6508750" y="4283075"/>
          <p14:tracePt t="42709" x="6503988" y="4283075"/>
          <p14:tracePt t="42711" x="6486525" y="4294188"/>
          <p14:tracePt t="42715" x="6469063" y="4305300"/>
          <p14:tracePt t="42716" x="6464300" y="4305300"/>
          <p14:tracePt t="42717" x="6446838" y="4311650"/>
          <p14:tracePt t="42718" x="6435725" y="4316413"/>
          <p14:tracePt t="42721" x="6419850" y="4322763"/>
          <p14:tracePt t="42723" x="6396038" y="4329113"/>
          <p14:tracePt t="42725" x="6391275" y="4329113"/>
          <p14:tracePt t="42726" x="6384925" y="4329113"/>
          <p14:tracePt t="42728" x="6346825" y="4340225"/>
          <p14:tracePt t="42729" x="6340475" y="4340225"/>
          <p14:tracePt t="42731" x="6318250" y="4340225"/>
          <p14:tracePt t="42732" x="6311900" y="4340225"/>
          <p14:tracePt t="42734" x="6296025" y="4340225"/>
          <p14:tracePt t="42736" x="6278563" y="4340225"/>
          <p14:tracePt t="42739" x="6249988" y="4344988"/>
          <p14:tracePt t="42743" x="6223000" y="4344988"/>
          <p14:tracePt t="42744" x="6211888" y="4344988"/>
          <p14:tracePt t="42745" x="6200775" y="4344988"/>
          <p14:tracePt t="42747" x="6172200" y="4344988"/>
          <p14:tracePt t="42750" x="6143625" y="4344988"/>
          <p14:tracePt t="42751" x="6121400" y="4344988"/>
          <p14:tracePt t="42752" x="6110288" y="4344988"/>
          <p14:tracePt t="42754" x="6103938" y="4344988"/>
          <p14:tracePt t="42756" x="6076950" y="4340225"/>
          <p14:tracePt t="42758" x="6070600" y="4333875"/>
          <p14:tracePt t="42759" x="6030913" y="4333875"/>
          <p14:tracePt t="42763" x="6015038" y="4329113"/>
          <p14:tracePt t="42770" x="5930900" y="4294188"/>
          <p14:tracePt t="42772" x="5907088" y="4283075"/>
          <p14:tracePt t="42773" x="5902325" y="4283075"/>
          <p14:tracePt t="42775" x="5895975" y="4278313"/>
          <p14:tracePt t="42777" x="5868988" y="4267200"/>
          <p14:tracePt t="42779" x="5857875" y="4260850"/>
          <p14:tracePt t="42783" x="5834063" y="4249738"/>
          <p14:tracePt t="42784" x="5811838" y="4232275"/>
          <p14:tracePt t="42786" x="5807075" y="4227513"/>
          <p14:tracePt t="42787" x="5800725" y="4221163"/>
          <p14:tracePt t="42789" x="5789613" y="4216400"/>
          <p14:tracePt t="42792" x="5772150" y="4198938"/>
          <p14:tracePt t="42797" x="5734050" y="4159250"/>
          <p14:tracePt t="42799" x="5727700" y="4148138"/>
          <p14:tracePt t="42800" x="5716588" y="4137025"/>
          <p14:tracePt t="42802" x="5710238" y="4132263"/>
          <p14:tracePt t="42803" x="5710238" y="4121150"/>
          <p14:tracePt t="42805" x="5699125" y="4097338"/>
          <p14:tracePt t="42807" x="5688013" y="4081463"/>
          <p14:tracePt t="42810" x="5683250" y="4052888"/>
          <p14:tracePt t="42812" x="5676900" y="4035425"/>
          <p14:tracePt t="42814" x="5672138" y="4013200"/>
          <p14:tracePt t="42816" x="5672138" y="3990975"/>
          <p14:tracePt t="42820" x="5665788" y="3957638"/>
          <p14:tracePt t="42821" x="5665788" y="3924300"/>
          <p14:tracePt t="42825" x="5665788" y="3867150"/>
          <p14:tracePt t="42827" x="5665788" y="3862388"/>
          <p14:tracePt t="42830" x="5665788" y="3827463"/>
          <p14:tracePt t="42832" x="5665788" y="3805238"/>
          <p14:tracePt t="42833" x="5672138" y="3765550"/>
          <p14:tracePt t="42835" x="5676900" y="3754438"/>
          <p14:tracePt t="42836" x="5683250" y="3732213"/>
          <p14:tracePt t="42837" x="5683250" y="3716338"/>
          <p14:tracePt t="42842" x="5699125" y="3670300"/>
          <p14:tracePt t="42843" x="5710238" y="3654425"/>
          <p14:tracePt t="42846" x="5722938" y="3630613"/>
          <p14:tracePt t="42847" x="5734050" y="3614738"/>
          <p14:tracePt t="42849" x="5738813" y="3608388"/>
          <p14:tracePt t="42850" x="5749925" y="3592513"/>
          <p14:tracePt t="42854" x="5778500" y="3557588"/>
          <p14:tracePt t="42856" x="5783263" y="3552825"/>
          <p14:tracePt t="42860" x="5811838" y="3519488"/>
          <p14:tracePt t="42862" x="5822950" y="3519488"/>
          <p14:tracePt t="42863" x="5834063" y="3508375"/>
          <p14:tracePt t="42864" x="5851525" y="3495675"/>
          <p14:tracePt t="42868" x="5880100" y="3473450"/>
          <p14:tracePt t="42873" x="5902325" y="3462338"/>
          <p14:tracePt t="42875" x="5942013" y="3440113"/>
          <p14:tracePt t="42877" x="5953125" y="3440113"/>
          <p14:tracePt t="42878" x="5975350" y="3422650"/>
          <p14:tracePt t="42882" x="6008688" y="3411538"/>
          <p14:tracePt t="42883" x="6037263" y="3400425"/>
          <p14:tracePt t="42885" x="6042025" y="3400425"/>
          <p14:tracePt t="42888" x="6076950" y="3389313"/>
          <p14:tracePt t="42892" x="6132513" y="3373438"/>
          <p14:tracePt t="42896" x="6161088" y="3367088"/>
          <p14:tracePt t="42897" x="6194425" y="3362325"/>
          <p14:tracePt t="42898" x="6200775" y="3355975"/>
          <p14:tracePt t="42899" x="6211888" y="3349625"/>
          <p14:tracePt t="42904" x="6256338" y="3349625"/>
          <p14:tracePt t="42905" x="6267450" y="3349625"/>
          <p14:tracePt t="42907" x="6284913" y="3349625"/>
          <p14:tracePt t="42910" x="6334125" y="3349625"/>
          <p14:tracePt t="42912" x="6340475" y="3349625"/>
          <p14:tracePt t="42914" x="6362700" y="3349625"/>
          <p14:tracePt t="42916" x="6391275" y="3349625"/>
          <p14:tracePt t="42917" x="6408738" y="3349625"/>
          <p14:tracePt t="42919" x="6419850" y="3349625"/>
          <p14:tracePt t="42921" x="6442075" y="3349625"/>
          <p14:tracePt t="42924" x="6469063" y="3362325"/>
          <p14:tracePt t="42925" x="6492875" y="3367088"/>
          <p14:tracePt t="42926" x="6503988" y="3367088"/>
          <p14:tracePt t="42930" x="6530975" y="3378200"/>
          <p14:tracePt t="42931" x="6548438" y="3389313"/>
          <p14:tracePt t="42932" x="6559550" y="3389313"/>
          <p14:tracePt t="42936" x="6592888" y="3411538"/>
          <p14:tracePt t="42938" x="6604000" y="3411538"/>
          <p14:tracePt t="42940" x="6621463" y="3429000"/>
          <p14:tracePt t="42942" x="6627813" y="3435350"/>
          <p14:tracePt t="42944" x="6650038" y="3451225"/>
          <p14:tracePt t="42946" x="6661150" y="3457575"/>
          <p14:tracePt t="42949" x="6672263" y="3473450"/>
          <p14:tracePt t="42951" x="6689725" y="3495675"/>
          <p14:tracePt t="42953" x="6694488" y="3502025"/>
          <p14:tracePt t="42955" x="6705600" y="3524250"/>
          <p14:tracePt t="42957" x="6716713" y="3541713"/>
          <p14:tracePt t="42958" x="6716713" y="3546475"/>
          <p14:tracePt t="42963" x="6723063" y="3570288"/>
          <p14:tracePt t="42965" x="6727825" y="3581400"/>
          <p14:tracePt t="42967" x="6727825" y="3619500"/>
          <p14:tracePt t="42969" x="6727825" y="3636963"/>
          <p14:tracePt t="42970" x="6727825" y="3659188"/>
          <p14:tracePt t="42971" x="6727825" y="3665538"/>
          <p14:tracePt t="42975" x="6727825" y="3692525"/>
          <p14:tracePt t="42976" x="6727825" y="3709988"/>
          <p14:tracePt t="42977" x="6723063" y="3721100"/>
          <p14:tracePt t="42979" x="6716713" y="3743325"/>
          <p14:tracePt t="42981" x="6716713" y="3754438"/>
          <p14:tracePt t="42984" x="6705600" y="3778250"/>
          <p14:tracePt t="42994" x="6650038" y="3884613"/>
          <p14:tracePt t="42995" x="6632575" y="3906838"/>
          <p14:tracePt t="43000" x="6616700" y="3929063"/>
          <p14:tracePt t="43001" x="6588125" y="3957638"/>
          <p14:tracePt t="43003" x="6577013" y="3968750"/>
          <p14:tracePt t="43005" x="6570663" y="3968750"/>
          <p14:tracePt t="43006" x="6548438" y="3990975"/>
          <p14:tracePt t="43007" x="6537325" y="3997325"/>
          <p14:tracePt t="43009" x="6530975" y="4002088"/>
          <p14:tracePt t="43010" x="6508750" y="4013200"/>
          <p14:tracePt t="43015" x="6457950" y="4041775"/>
          <p14:tracePt t="43017" x="6446838" y="4048125"/>
          <p14:tracePt t="43020" x="6419850" y="4059238"/>
          <p14:tracePt t="43021" x="6408738" y="4064000"/>
          <p14:tracePt t="43022" x="6391275" y="4070350"/>
          <p14:tracePt t="43023" x="6380163" y="4070350"/>
          <p14:tracePt t="43028" x="6334125" y="4086225"/>
          <p14:tracePt t="43034" x="6256338" y="4103688"/>
          <p14:tracePt t="43035" x="6245225" y="4103688"/>
          <p14:tracePt t="43037" x="6227763" y="4103688"/>
          <p14:tracePt t="43038" x="6216650" y="4103688"/>
          <p14:tracePt t="43039" x="6200775" y="4103688"/>
          <p14:tracePt t="43041" x="6172200" y="4108450"/>
          <p14:tracePt t="43044" x="6154738" y="4108450"/>
          <p14:tracePt t="43045" x="6138863" y="4108450"/>
          <p14:tracePt t="43047" x="6121400" y="4108450"/>
          <p14:tracePt t="43049" x="6110288" y="4108450"/>
          <p14:tracePt t="43050" x="6088063" y="4108450"/>
          <p14:tracePt t="43051" x="6081713" y="4108450"/>
          <p14:tracePt t="43055" x="6037263" y="4108450"/>
          <p14:tracePt t="43056" x="6026150" y="4108450"/>
          <p14:tracePt t="43061" x="5986463" y="4097338"/>
          <p14:tracePt t="43063" x="5975350" y="4097338"/>
          <p14:tracePt t="43064" x="5957888" y="4092575"/>
          <p14:tracePt t="43066" x="5953125" y="4092575"/>
          <p14:tracePt t="43068" x="5935663" y="4081463"/>
          <p14:tracePt t="43070" x="5918200" y="4081463"/>
          <p14:tracePt t="43071" x="5902325" y="4070350"/>
          <p14:tracePt t="43072" x="5895975" y="4070350"/>
          <p14:tracePt t="43074" x="5884863" y="4064000"/>
          <p14:tracePt t="43076" x="5868988" y="4059238"/>
          <p14:tracePt t="43077" x="5851525" y="4041775"/>
          <p14:tracePt t="43079" x="5834063" y="4035425"/>
          <p14:tracePt t="43081" x="5829300" y="4024313"/>
          <p14:tracePt t="43083" x="5811838" y="4019550"/>
          <p14:tracePt t="43083" x="5807075" y="4013200"/>
          <p14:tracePt t="43085" x="5795963" y="4008438"/>
          <p14:tracePt t="43086" x="5783263" y="3997325"/>
          <p14:tracePt t="43087" x="5778500" y="3990975"/>
          <p14:tracePt t="43090" x="5767388" y="3979863"/>
          <p14:tracePt t="43092" x="5745163" y="3957638"/>
          <p14:tracePt t="43094" x="5734050" y="3946525"/>
          <p14:tracePt t="43096" x="5722938" y="3935413"/>
          <p14:tracePt t="43100" x="5699125" y="3913188"/>
          <p14:tracePt t="43101" x="5694363" y="3900488"/>
          <p14:tracePt t="43105" x="5654675" y="3844925"/>
          <p14:tracePt t="43107" x="5643563" y="3827463"/>
          <p14:tracePt t="43112" x="5614988" y="3794125"/>
          <p14:tracePt t="43114" x="5610225" y="3778250"/>
          <p14:tracePt t="43116" x="5603875" y="3771900"/>
          <p14:tracePt t="43117" x="5588000" y="3743325"/>
          <p14:tracePt t="43119" x="5581650" y="3738563"/>
          <p14:tracePt t="43120" x="5581650" y="3727450"/>
          <p14:tracePt t="43122" x="5570538" y="3716338"/>
          <p14:tracePt t="43125" x="5559425" y="3687763"/>
          <p14:tracePt t="43127" x="5548313" y="3670300"/>
          <p14:tracePt t="43128" x="5541963" y="3654425"/>
          <p14:tracePt t="43132" x="5530850" y="3619500"/>
          <p14:tracePt t="43137" x="5519738" y="3586163"/>
          <p14:tracePt t="43139" x="5514975" y="3563938"/>
          <p14:tracePt t="43142" x="5514975" y="3546475"/>
          <p14:tracePt t="43144" x="5514975" y="3541713"/>
          <p14:tracePt t="43145" x="5514975" y="3519488"/>
          <p14:tracePt t="43147" x="5514975" y="3513138"/>
          <p14:tracePt t="43148" x="5514975" y="3502025"/>
          <p14:tracePt t="43149" x="5514975" y="3495675"/>
          <p14:tracePt t="43153" x="5514975" y="3468688"/>
          <p14:tracePt t="43155" x="5514975" y="3457575"/>
          <p14:tracePt t="43157" x="5519738" y="3446463"/>
          <p14:tracePt t="43159" x="5526088" y="3429000"/>
          <p14:tracePt t="43160" x="5530850" y="3411538"/>
          <p14:tracePt t="43161" x="5537200" y="3395663"/>
          <p14:tracePt t="43166" x="5553075" y="3367088"/>
          <p14:tracePt t="43167" x="5559425" y="3349625"/>
          <p14:tracePt t="43168" x="5570538" y="3344863"/>
          <p14:tracePt t="43172" x="5588000" y="3311525"/>
          <p14:tracePt t="43175" x="5592763" y="3305175"/>
          <p14:tracePt t="43176" x="5603875" y="3287713"/>
          <p14:tracePt t="43177" x="5614988" y="3282950"/>
          <p14:tracePt t="43179" x="5626100" y="3271838"/>
          <p14:tracePt t="43180" x="5637213" y="3260725"/>
          <p14:tracePt t="43182" x="5643563" y="3249613"/>
          <p14:tracePt t="43186" x="5676900" y="3232150"/>
          <p14:tracePt t="43188" x="5694363" y="3227388"/>
          <p14:tracePt t="43189" x="5710238" y="3209925"/>
          <p14:tracePt t="43190" x="5722938" y="3209925"/>
          <p14:tracePt t="43194" x="5756275" y="3192463"/>
          <p14:tracePt t="43197" x="5772150" y="3187700"/>
          <p14:tracePt t="43199" x="5795963" y="3187700"/>
          <p14:tracePt t="43200" x="5822950" y="3181350"/>
          <p14:tracePt t="43202" x="5840413" y="3176588"/>
          <p14:tracePt t="43204" x="5857875" y="3176588"/>
          <p14:tracePt t="43205" x="5873750" y="3176588"/>
          <p14:tracePt t="43206" x="5895975" y="3170238"/>
          <p14:tracePt t="43208" x="5913438" y="3170238"/>
          <p14:tracePt t="43210" x="5953125" y="3170238"/>
          <p14:tracePt t="43212" x="5969000" y="3170238"/>
          <p14:tracePt t="43216" x="6019800" y="3176588"/>
          <p14:tracePt t="43217" x="6030913" y="3181350"/>
          <p14:tracePt t="43219" x="6065838" y="3181350"/>
          <p14:tracePt t="43220" x="6110288" y="3198813"/>
          <p14:tracePt t="43222" x="6126163" y="3203575"/>
          <p14:tracePt t="43223" x="6154738" y="3209925"/>
          <p14:tracePt t="43224" x="6176963" y="3221038"/>
          <p14:tracePt t="43225" x="6200775" y="3232150"/>
          <p14:tracePt t="43230" x="6267450" y="3260725"/>
          <p14:tracePt t="43231" x="6289675" y="3271838"/>
          <p14:tracePt t="43232" x="6311900" y="3282950"/>
          <p14:tracePt t="43237" x="6396038" y="3327400"/>
          <p14:tracePt t="43241" x="6457950" y="3362325"/>
          <p14:tracePt t="43243" x="6492875" y="3384550"/>
          <p14:tracePt t="43245" x="6508750" y="3400425"/>
          <p14:tracePt t="43246" x="6542088" y="3422650"/>
          <p14:tracePt t="43250" x="6599238" y="3468688"/>
          <p14:tracePt t="43252" x="6610350" y="3479800"/>
          <p14:tracePt t="43254" x="6621463" y="3490913"/>
          <p14:tracePt t="43258" x="6672263" y="3541713"/>
          <p14:tracePt t="43260" x="6683375" y="3557588"/>
          <p14:tracePt t="43262" x="6694488" y="3575050"/>
          <p14:tracePt t="43263" x="6716713" y="3603625"/>
          <p14:tracePt t="43264" x="6723063" y="3614738"/>
          <p14:tracePt t="43268" x="6738938" y="3648075"/>
          <p14:tracePt t="43270" x="6745288" y="3665538"/>
          <p14:tracePt t="43273" x="6762750" y="3698875"/>
          <p14:tracePt t="43274" x="6762750" y="3721100"/>
          <p14:tracePt t="43276" x="6767513" y="3732213"/>
          <p14:tracePt t="43277" x="6773863" y="3754438"/>
          <p14:tracePt t="43279" x="6773863" y="3765550"/>
          <p14:tracePt t="43283" x="6773863" y="3822700"/>
          <p14:tracePt t="43285" x="6773863" y="3844925"/>
          <p14:tracePt t="43286" x="6773863" y="3856038"/>
          <p14:tracePt t="43290" x="6773863" y="3878263"/>
          <p14:tracePt t="43292" x="6756400" y="3924300"/>
          <p14:tracePt t="43294" x="6751638" y="3946525"/>
          <p14:tracePt t="43296" x="6745288" y="3968750"/>
          <p14:tracePt t="43298" x="6727825" y="4008438"/>
          <p14:tracePt t="43300" x="6716713" y="4019550"/>
          <p14:tracePt t="43301" x="6716713" y="4035425"/>
          <p14:tracePt t="43303" x="6705600" y="4048125"/>
          <p14:tracePt t="43305" x="6683375" y="4081463"/>
          <p14:tracePt t="43308" x="6672263" y="4103688"/>
          <p14:tracePt t="43309" x="6650038" y="4125913"/>
          <p14:tracePt t="43310" x="6643688" y="4143375"/>
          <p14:tracePt t="43312" x="6638925" y="4148138"/>
          <p14:tracePt t="43313" x="6621463" y="4170363"/>
          <p14:tracePt t="43315" x="6610350" y="4176713"/>
          <p14:tracePt t="43316" x="6599238" y="4194175"/>
          <p14:tracePt t="43318" x="6592888" y="4198938"/>
          <p14:tracePt t="43320" x="6577013" y="4216400"/>
          <p14:tracePt t="43321" x="6559550" y="4232275"/>
          <p14:tracePt t="43322" x="6548438" y="4238625"/>
          <p14:tracePt t="43323" x="6530975" y="4256088"/>
          <p14:tracePt t="43325" x="6519863" y="4267200"/>
          <p14:tracePt t="43326" x="6508750" y="4271963"/>
          <p14:tracePt t="43329" x="6492875" y="4283075"/>
          <p14:tracePt t="43332" x="6457950" y="4300538"/>
          <p14:tracePt t="43333" x="6435725" y="4311650"/>
          <p14:tracePt t="43335" x="6430963" y="4316413"/>
          <p14:tracePt t="43337" x="6402388" y="4322763"/>
          <p14:tracePt t="43339" x="6391275" y="4329113"/>
          <p14:tracePt t="43340" x="6373813" y="4329113"/>
          <p14:tracePt t="43341" x="6369050" y="4333875"/>
          <p14:tracePt t="43346" x="6318250" y="4344988"/>
          <p14:tracePt t="43348" x="6307138" y="4344988"/>
          <p14:tracePt t="43349" x="6284913" y="4344988"/>
          <p14:tracePt t="43351" x="6273800" y="4344988"/>
          <p14:tracePt t="43354" x="6238875" y="4351338"/>
          <p14:tracePt t="43355" x="6223000" y="4351338"/>
          <p14:tracePt t="43357" x="6211888" y="4351338"/>
          <p14:tracePt t="43358" x="6200775" y="4351338"/>
          <p14:tracePt t="43365" x="6126163" y="4351338"/>
          <p14:tracePt t="43374" x="6042025" y="4351338"/>
          <p14:tracePt t="43376" x="6037263" y="4344988"/>
          <p14:tracePt t="43378" x="6015038" y="4344988"/>
          <p14:tracePt t="43379" x="5991225" y="4344988"/>
          <p14:tracePt t="43382" x="5964238" y="4333875"/>
          <p14:tracePt t="43383" x="5953125" y="4333875"/>
          <p14:tracePt t="43384" x="5942013" y="4329113"/>
          <p14:tracePt t="43387" x="5930900" y="4329113"/>
          <p14:tracePt t="43388" x="5913438" y="4322763"/>
          <p14:tracePt t="43390" x="5895975" y="4316413"/>
          <p14:tracePt t="43392" x="5891213" y="4311650"/>
          <p14:tracePt t="43393" x="5884863" y="4311650"/>
          <p14:tracePt t="43395" x="5873750" y="4305300"/>
          <p14:tracePt t="43396" x="5862638" y="4300538"/>
          <p14:tracePt t="43398" x="5857875" y="4300538"/>
          <p14:tracePt t="43399" x="5845175" y="4289425"/>
          <p14:tracePt t="43404" x="5829300" y="4278313"/>
          <p14:tracePt t="43408" x="5807075" y="4267200"/>
          <p14:tracePt t="43411" x="5795963" y="4256088"/>
          <p14:tracePt t="43413" x="5789613" y="4249738"/>
          <p14:tracePt t="43415" x="5789613" y="4243388"/>
          <p14:tracePt t="43416" x="5778500" y="4238625"/>
          <p14:tracePt t="43417" x="5778500" y="4232275"/>
          <p14:tracePt t="43421" x="5772150" y="4227513"/>
          <p14:tracePt t="43423" x="5767388" y="4210050"/>
          <p14:tracePt t="43429" x="5767388" y="4194175"/>
          <p14:tracePt t="43431" x="5761038" y="4176713"/>
          <p14:tracePt t="43435" x="5756275" y="4159250"/>
          <p14:tracePt t="43437" x="5756275" y="4143375"/>
          <p14:tracePt t="43439" x="5756275" y="4137025"/>
          <p14:tracePt t="43443" x="5756275" y="4121150"/>
          <p14:tracePt t="43445" x="5756275" y="4108450"/>
          <p14:tracePt t="43447" x="5756275" y="4097338"/>
          <p14:tracePt t="43448" x="5756275" y="4086225"/>
          <p14:tracePt t="43451" x="5756275" y="4070350"/>
          <p14:tracePt t="43453" x="5756275" y="4064000"/>
          <p14:tracePt t="43455" x="5761038" y="4048125"/>
          <p14:tracePt t="43456" x="5761038" y="4041775"/>
          <p14:tracePt t="43458" x="5767388" y="4035425"/>
          <p14:tracePt t="43459" x="5767388" y="4030663"/>
          <p14:tracePt t="43461" x="5767388" y="4024313"/>
          <p14:tracePt t="43463" x="5772150" y="4013200"/>
          <p14:tracePt t="43465" x="5772150" y="4008438"/>
          <p14:tracePt t="43466" x="5772150" y="4002088"/>
          <p14:tracePt t="43467" x="5778500" y="4002088"/>
          <p14:tracePt t="43469" x="5778500" y="3997325"/>
          <p14:tracePt t="43470" x="5783263" y="3990975"/>
          <p14:tracePt t="43471" x="5783263" y="3986213"/>
          <p14:tracePt t="43475" x="5789613" y="3979863"/>
          <p14:tracePt t="43478" x="5795963" y="3973513"/>
          <p14:tracePt t="43485" x="5807075" y="3962400"/>
          <p14:tracePt t="43491" x="5811838" y="3962400"/>
          <p14:tracePt t="43493" x="5811838" y="3957638"/>
          <p14:tracePt t="43507" x="5829300" y="3957638"/>
          <p14:tracePt t="43514" x="5840413" y="3957638"/>
          <p14:tracePt t="43517" x="5845175" y="3957638"/>
          <p14:tracePt t="43519" x="5851525" y="3957638"/>
          <p14:tracePt t="43521" x="5857875" y="3957638"/>
          <p14:tracePt t="43524" x="5862638" y="3957638"/>
          <p14:tracePt t="43529" x="5868988" y="3957638"/>
          <p14:tracePt t="43534" x="5880100" y="3957638"/>
          <p14:tracePt t="43540" x="5884863" y="3957638"/>
          <p14:tracePt t="43541" x="5895975" y="3962400"/>
          <p14:tracePt t="43543" x="5902325" y="3962400"/>
          <p14:tracePt t="43548" x="5907088" y="3968750"/>
          <p14:tracePt t="43549" x="5913438" y="3973513"/>
          <p14:tracePt t="43555" x="5924550" y="3973513"/>
          <p14:tracePt t="43556" x="5930900" y="3979863"/>
          <p14:tracePt t="43560" x="5935663" y="3986213"/>
          <p14:tracePt t="43568" x="5953125" y="3997325"/>
          <p14:tracePt t="43575" x="5969000" y="4002088"/>
          <p14:tracePt t="43577" x="5975350" y="4008438"/>
          <p14:tracePt t="43581" x="5980113" y="4008438"/>
          <p14:tracePt t="43583" x="5980113" y="4013200"/>
          <p14:tracePt t="43585" x="5991225" y="4019550"/>
          <p14:tracePt t="43589" x="5997575" y="4019550"/>
          <p14:tracePt t="43596" x="6003925" y="4024313"/>
          <p14:tracePt t="43604" x="6008688" y="4030663"/>
          <p14:tracePt t="43605" x="6015038" y="4030663"/>
          <p14:tracePt t="44300" x="6019800" y="4030663"/>
          <p14:tracePt t="44312" x="6026150" y="4030663"/>
          <p14:tracePt t="44389" x="6048375" y="4030663"/>
          <p14:tracePt t="44393" x="6053138" y="4030663"/>
          <p14:tracePt t="44465" x="6059488" y="4030663"/>
          <p14:tracePt t="59699" x="6065838" y="4030663"/>
          <p14:tracePt t="59705" x="6088063" y="4035425"/>
          <p14:tracePt t="59708" x="6092825" y="4035425"/>
          <p14:tracePt t="59710" x="6099175" y="4041775"/>
          <p14:tracePt t="59740" x="6300788" y="4086225"/>
          <p14:tracePt t="59743" x="6351588" y="4092575"/>
          <p14:tracePt t="59746" x="6380163" y="4097338"/>
          <p14:tracePt t="59751" x="6430963" y="4103688"/>
          <p14:tracePt t="59752" x="6442075" y="4108450"/>
          <p14:tracePt t="59753" x="6469063" y="4108450"/>
          <p14:tracePt t="59756" x="6508750" y="4114800"/>
          <p14:tracePt t="59757" x="6526213" y="4114800"/>
          <p14:tracePt t="59762" x="6616700" y="4125913"/>
          <p14:tracePt t="59765" x="6650038" y="4125913"/>
          <p14:tracePt t="59767" x="6665913" y="4125913"/>
          <p14:tracePt t="59768" x="6683375" y="4125913"/>
          <p14:tracePt t="59769" x="6711950" y="4132263"/>
          <p14:tracePt t="59771" x="6756400" y="4132263"/>
          <p14:tracePt t="59772" x="6789738" y="4137025"/>
          <p14:tracePt t="59773" x="6807200" y="4137025"/>
          <p14:tracePt t="59777" x="6858000" y="4143375"/>
          <p14:tracePt t="59778" x="6897688" y="4143375"/>
          <p14:tracePt t="59782" x="6924675" y="4148138"/>
          <p14:tracePt t="59784" x="7008813" y="4154488"/>
          <p14:tracePt t="59785" x="7048500" y="4154488"/>
          <p14:tracePt t="59788" x="7070725" y="4154488"/>
          <p14:tracePt t="59790" x="7116763" y="4159250"/>
          <p14:tracePt t="59791" x="7172325" y="4165600"/>
          <p14:tracePt t="59793" x="7205663" y="4170363"/>
          <p14:tracePt t="59795" x="7245350" y="4176713"/>
          <p14:tracePt t="59797" x="7307263" y="4181475"/>
          <p14:tracePt t="59799" x="7324725" y="4181475"/>
          <p14:tracePt t="59800" x="7386638" y="4187825"/>
          <p14:tracePt t="59802" x="7402513" y="4187825"/>
          <p14:tracePt t="59806" x="7504113" y="4198938"/>
          <p14:tracePt t="59807" x="7537450" y="4198938"/>
          <p14:tracePt t="59808" x="7554913" y="4205288"/>
          <p14:tracePt t="59813" x="7705725" y="4221163"/>
          <p14:tracePt t="59815" x="7745413" y="4227513"/>
          <p14:tracePt t="59819" x="7796213" y="4227513"/>
          <p14:tracePt t="59824" x="7902575" y="4243388"/>
          <p14:tracePt t="59827" x="7993063" y="4260850"/>
          <p14:tracePt t="59829" x="8054975" y="4267200"/>
          <p14:tracePt t="59831" x="8110538" y="4271963"/>
          <p14:tracePt t="59832" x="8128000" y="4278313"/>
          <p14:tracePt t="59835" x="8183563" y="4289425"/>
          <p14:tracePt t="59837" x="8207375" y="4294188"/>
          <p14:tracePt t="59840" x="8256588" y="4300538"/>
          <p14:tracePt t="59841" x="8313738" y="4316413"/>
          <p14:tracePt t="59842" x="8335963" y="4316413"/>
          <p14:tracePt t="59844" x="8369300" y="4329113"/>
          <p14:tracePt t="59848" x="8459788" y="4351338"/>
          <p14:tracePt t="59849" x="8493125" y="4356100"/>
          <p14:tracePt t="59850" x="8515350" y="4362450"/>
          <p14:tracePt t="59861" x="8769350" y="4435475"/>
          <p14:tracePt t="59862" x="8842375" y="4457700"/>
          <p14:tracePt t="59864" x="8869363" y="4468813"/>
          <p14:tracePt t="59865" x="8875713" y="4475163"/>
          <p14:tracePt t="59867" x="9004300" y="4508500"/>
          <p14:tracePt t="59870" x="9083675" y="4541838"/>
          <p14:tracePt t="59874" x="9178925" y="4575175"/>
          <p14:tracePt t="59877" x="9285288" y="4610100"/>
          <p14:tracePt t="59880" x="9342438" y="4621213"/>
          <p14:tracePt t="59881" x="9459913" y="4665663"/>
          <p14:tracePt t="59884" x="9517063" y="4676775"/>
          <p14:tracePt t="59885" x="9612313" y="4710113"/>
          <p14:tracePt t="59887" x="9656763" y="4721225"/>
          <p14:tracePt t="59889" x="9690100" y="4727575"/>
          <p14:tracePt t="59891" x="9786938" y="4756150"/>
          <p14:tracePt t="59892" x="9813925" y="4767263"/>
          <p14:tracePt t="59893" x="9836150" y="4772025"/>
          <p14:tracePt t="59895" x="9959975" y="4806950"/>
          <p14:tracePt t="59896" x="9994900" y="4818063"/>
          <p14:tracePt t="59897" x="10010775" y="4822825"/>
          <p14:tracePt t="59899" x="10039350" y="4833938"/>
          <p14:tracePt t="59900" x="10072688" y="4840288"/>
          <p14:tracePt t="59902" x="10123488" y="4851400"/>
          <p14:tracePt t="59903" x="10213975" y="4879975"/>
          <p14:tracePt t="59905" x="10275888" y="4891088"/>
          <p14:tracePt t="59908" x="10331450" y="4913313"/>
          <p14:tracePt t="59910" x="10375900" y="4924425"/>
          <p14:tracePt t="59911" x="10410825" y="4929188"/>
          <p14:tracePt t="59912" x="10433050" y="4935538"/>
          <p14:tracePt t="59914" x="10448925" y="4941888"/>
          <p14:tracePt t="59915" x="10517188" y="4957763"/>
          <p14:tracePt t="59917" x="10533063" y="4964113"/>
          <p14:tracePt t="59921" x="10601325" y="4986338"/>
          <p14:tracePt t="59923" x="10652125" y="4997450"/>
          <p14:tracePt t="59925" x="10668000" y="4997450"/>
          <p14:tracePt t="59927" x="10680700" y="5008563"/>
          <p14:tracePt t="59928" x="10714038" y="5014913"/>
          <p14:tracePt t="59930" x="10736263" y="5026025"/>
          <p14:tracePt t="59932" x="10747375" y="5030788"/>
          <p14:tracePt t="59934" x="10769600" y="5030788"/>
          <p14:tracePt t="59935" x="10780713" y="5041900"/>
          <p14:tracePt t="59937" x="10791825" y="5041900"/>
          <p14:tracePt t="59941" x="10809288" y="5048250"/>
          <p14:tracePt t="59943" x="10815638" y="5059363"/>
          <p14:tracePt t="59944" x="10820400" y="5059363"/>
          <p14:tracePt t="59945" x="10826750" y="5059363"/>
          <p14:tracePt t="59951" x="10831513" y="5064125"/>
          <p14:tracePt t="59957" x="10831513" y="5070475"/>
          <p14:tracePt t="59964" x="10820400" y="5076825"/>
          <p14:tracePt t="59970" x="10809288" y="5081588"/>
          <p14:tracePt t="59972" x="10791825" y="5087938"/>
          <p14:tracePt t="59974" x="10780713" y="5087938"/>
          <p14:tracePt t="59978" x="10747375" y="5099050"/>
          <p14:tracePt t="59980" x="10736263" y="5099050"/>
          <p14:tracePt t="59981" x="10729913" y="5103813"/>
          <p14:tracePt t="59985" x="10702925" y="5103813"/>
          <p14:tracePt t="59988" x="10663238" y="5103813"/>
          <p14:tracePt t="59989" x="10634663" y="5103813"/>
          <p14:tracePt t="59993" x="10601325" y="5110163"/>
          <p14:tracePt t="59994" x="10583863" y="5110163"/>
          <p14:tracePt t="59995" x="10567988" y="5110163"/>
          <p14:tracePt t="59996" x="10528300" y="5110163"/>
          <p14:tracePt t="59998" x="10488613" y="5110163"/>
          <p14:tracePt t="60000" x="10483850" y="5110163"/>
          <p14:tracePt t="60002" x="10398125" y="5110163"/>
          <p14:tracePt t="60003" x="10375900" y="5110163"/>
          <p14:tracePt t="60005" x="10360025" y="5110163"/>
          <p14:tracePt t="60006" x="10291763" y="5110163"/>
          <p14:tracePt t="60007" x="10275888" y="5110163"/>
          <p14:tracePt t="60009" x="10190163" y="5110163"/>
          <p14:tracePt t="60011" x="10167938" y="5110163"/>
          <p14:tracePt t="60014" x="10055225" y="5103813"/>
          <p14:tracePt t="60015" x="9959975" y="5103813"/>
          <p14:tracePt t="60018" x="9893300" y="5099050"/>
          <p14:tracePt t="60020" x="9736138" y="5092700"/>
          <p14:tracePt t="60021" x="9707563" y="5087938"/>
          <p14:tracePt t="60023" x="9578975" y="5081588"/>
          <p14:tracePt t="60025" x="9550400" y="5081588"/>
          <p14:tracePt t="60028" x="9347200" y="5070475"/>
          <p14:tracePt t="60029" x="9247188" y="5064125"/>
          <p14:tracePt t="60031" x="9190038" y="5064125"/>
          <p14:tracePt t="60033" x="9043988" y="5053013"/>
          <p14:tracePt t="60034" x="8869363" y="5041900"/>
          <p14:tracePt t="60035" x="8831263" y="5041900"/>
          <p14:tracePt t="60037" x="8718550" y="5037138"/>
          <p14:tracePt t="60038" x="8577263" y="5030788"/>
          <p14:tracePt t="60039" x="8515350" y="5030788"/>
          <p14:tracePt t="60041" x="8448675" y="5030788"/>
          <p14:tracePt t="60042" x="8256588" y="5026025"/>
          <p14:tracePt t="60044" x="8077200" y="5014913"/>
          <p14:tracePt t="60046" x="8015288" y="5014913"/>
          <p14:tracePt t="60048" x="7818438" y="5008563"/>
          <p14:tracePt t="60049" x="7632700" y="5008563"/>
          <p14:tracePt t="60051" x="7459663" y="5008563"/>
          <p14:tracePt t="60053" x="7380288" y="5008563"/>
          <p14:tracePt t="60055" x="7143750" y="5002213"/>
          <p14:tracePt t="60057" x="7019925" y="5002213"/>
          <p14:tracePt t="60058" x="6884988" y="5002213"/>
          <p14:tracePt t="60063" x="6503988" y="5002213"/>
          <p14:tracePt t="60064" x="6446838" y="5002213"/>
          <p14:tracePt t="60065" x="6318250" y="5002213"/>
          <p14:tracePt t="60066" x="6261100" y="5002213"/>
          <p14:tracePt t="60069" x="5946775" y="5002213"/>
          <p14:tracePt t="60070" x="5822950" y="5002213"/>
          <p14:tracePt t="60071" x="5745163" y="5002213"/>
          <p14:tracePt t="60077" x="5367338" y="5008563"/>
          <p14:tracePt t="60078" x="5227638" y="5008563"/>
          <p14:tracePt t="60080" x="5165725" y="5014913"/>
          <p14:tracePt t="60083" x="4906963" y="5014913"/>
          <p14:tracePt t="60084" x="4778375" y="5019675"/>
          <p14:tracePt t="60085" x="4705350" y="5019675"/>
          <p14:tracePt t="60086" x="4637088" y="5019675"/>
          <p14:tracePt t="60089" x="4446588" y="5026025"/>
          <p14:tracePt t="60092" x="4300538" y="5030788"/>
          <p14:tracePt t="60094" x="4181475" y="5030788"/>
          <p14:tracePt t="60099" x="3951288" y="5041900"/>
          <p14:tracePt t="60100" x="3698875" y="5048250"/>
          <p14:tracePt t="60104" x="3541713" y="5053013"/>
          <p14:tracePt t="60105" x="3406775" y="5059363"/>
          <p14:tracePt t="60107" x="3305175" y="5064125"/>
          <p14:tracePt t="60110" x="3152775" y="5070475"/>
          <p14:tracePt t="60112" x="3086100" y="5076825"/>
          <p14:tracePt t="60113" x="2962275" y="5087938"/>
          <p14:tracePt t="60114" x="2906713" y="5087938"/>
          <p14:tracePt t="60117" x="2765425" y="5103813"/>
          <p14:tracePt t="60118" x="2714625" y="5114925"/>
          <p14:tracePt t="60120" x="2613025" y="5121275"/>
          <p14:tracePt t="60123" x="2428875" y="5143500"/>
          <p14:tracePt t="60124" x="2422525" y="5143500"/>
          <p14:tracePt t="60126" x="2320925" y="5154613"/>
          <p14:tracePt t="60127" x="2243138" y="5160963"/>
          <p14:tracePt t="60129" x="2232025" y="5160963"/>
          <p14:tracePt t="60132" x="2074863" y="5183188"/>
          <p14:tracePt t="60133" x="1978025" y="5194300"/>
          <p14:tracePt t="60134" x="1944688" y="5194300"/>
          <p14:tracePt t="60136" x="1882775" y="5205413"/>
          <p14:tracePt t="60139" x="1754188" y="5216525"/>
          <p14:tracePt t="60141" x="1670050" y="5227638"/>
          <p14:tracePt t="60143" x="1619250" y="5238750"/>
          <p14:tracePt t="60145" x="1573213" y="5245100"/>
          <p14:tracePt t="60146" x="1477963" y="5256213"/>
          <p14:tracePt t="60148" x="1455738" y="5256213"/>
          <p14:tracePt t="60149" x="1400175" y="5260975"/>
          <p14:tracePt t="60151" x="1349375" y="5267325"/>
          <p14:tracePt t="60152" x="1343025" y="5267325"/>
          <p14:tracePt t="60154" x="1287463" y="5272088"/>
          <p14:tracePt t="60155" x="1270000" y="5272088"/>
          <p14:tracePt t="60157" x="1254125" y="5272088"/>
          <p14:tracePt t="60161" x="1196975" y="5278438"/>
          <p14:tracePt t="60162" x="1181100" y="5278438"/>
          <p14:tracePt t="60167" x="1123950" y="5278438"/>
          <p14:tracePt t="60168" x="1112838" y="5278438"/>
          <p14:tracePt t="60170" x="1101725" y="5278438"/>
          <p14:tracePt t="60172" x="1090613" y="5278438"/>
          <p14:tracePt t="60174" x="1073150" y="5278438"/>
          <p14:tracePt t="60177" x="1068388" y="5278438"/>
          <p14:tracePt t="60178" x="1062038" y="5278438"/>
          <p14:tracePt t="60180" x="1057275" y="5278438"/>
          <p14:tracePt t="60181" x="1046163" y="5278438"/>
          <p14:tracePt t="60183" x="1039813" y="5272088"/>
          <p14:tracePt t="60187" x="1028700" y="5272088"/>
          <p14:tracePt t="60189" x="1022350" y="5267325"/>
          <p14:tracePt t="60193" x="1017588" y="5267325"/>
          <p14:tracePt t="60195" x="1006475" y="5260975"/>
          <p14:tracePt t="60196" x="1000125" y="5256213"/>
          <p14:tracePt t="60200" x="989013" y="5256213"/>
          <p14:tracePt t="60201" x="989013" y="5249863"/>
          <p14:tracePt t="60203" x="984250" y="5249863"/>
          <p14:tracePt t="60207" x="977900" y="5245100"/>
          <p14:tracePt t="60209" x="973138" y="5245100"/>
          <p14:tracePt t="60221" x="949325" y="5222875"/>
          <p14:tracePt t="60228" x="938213" y="5205413"/>
          <p14:tracePt t="60230" x="938213" y="5199063"/>
          <p14:tracePt t="60232" x="933450" y="5199063"/>
          <p14:tracePt t="60233" x="933450" y="5194300"/>
          <p14:tracePt t="60236" x="933450" y="5183188"/>
          <p14:tracePt t="60240" x="933450" y="5176838"/>
          <p14:tracePt t="60243" x="933450" y="5172075"/>
          <p14:tracePt t="60244" x="933450" y="5160963"/>
          <p14:tracePt t="60247" x="933450" y="5154613"/>
          <p14:tracePt t="60248" x="933450" y="5149850"/>
          <p14:tracePt t="60250" x="933450" y="5137150"/>
          <p14:tracePt t="60254" x="933450" y="5132388"/>
          <p14:tracePt t="60256" x="933450" y="5121275"/>
          <p14:tracePt t="60262" x="938213" y="5099050"/>
          <p14:tracePt t="60263" x="944563" y="5087938"/>
          <p14:tracePt t="60265" x="944563" y="5081588"/>
          <p14:tracePt t="60268" x="949325" y="5070475"/>
          <p14:tracePt t="60270" x="955675" y="5059363"/>
          <p14:tracePt t="60272" x="960438" y="5059363"/>
          <p14:tracePt t="60273" x="960438" y="5048250"/>
          <p14:tracePt t="60275" x="966788" y="5041900"/>
          <p14:tracePt t="60278" x="973138" y="5026025"/>
          <p14:tracePt t="60280" x="977900" y="5019675"/>
          <p14:tracePt t="60281" x="984250" y="5014913"/>
          <p14:tracePt t="60283" x="984250" y="5008563"/>
          <p14:tracePt t="60284" x="989013" y="4997450"/>
          <p14:tracePt t="60286" x="989013" y="4991100"/>
          <p14:tracePt t="60287" x="1000125" y="4979988"/>
          <p14:tracePt t="60290" x="1000125" y="4975225"/>
          <p14:tracePt t="60292" x="1011238" y="4953000"/>
          <p14:tracePt t="60294" x="1011238" y="4946650"/>
          <p14:tracePt t="60295" x="1017588" y="4935538"/>
          <p14:tracePt t="60297" x="1022350" y="4929188"/>
          <p14:tracePt t="60299" x="1022350" y="4918075"/>
          <p14:tracePt t="60303" x="1028700" y="4906963"/>
          <p14:tracePt t="60304" x="1035050" y="4895850"/>
          <p14:tracePt t="60306" x="1035050" y="4891088"/>
          <p14:tracePt t="60307" x="1039813" y="4884738"/>
          <p14:tracePt t="60310" x="1039813" y="4879975"/>
          <p14:tracePt t="60312" x="1039813" y="4873625"/>
          <p14:tracePt t="60314" x="1046163" y="4873625"/>
          <p14:tracePt t="60318" x="1050925" y="4867275"/>
          <p14:tracePt t="60340" x="1062038" y="4867275"/>
          <p14:tracePt t="60342" x="1073150" y="4867275"/>
          <p14:tracePt t="60348" x="1108075" y="4873625"/>
          <p14:tracePt t="60351" x="1123950" y="4873625"/>
          <p14:tracePt t="60354" x="1163638" y="4884738"/>
          <p14:tracePt t="60356" x="1174750" y="4891088"/>
          <p14:tracePt t="60358" x="1185863" y="4891088"/>
          <p14:tracePt t="60364" x="1281113" y="4913313"/>
          <p14:tracePt t="60368" x="1316038" y="4924425"/>
          <p14:tracePt t="60369" x="1343025" y="4929188"/>
          <p14:tracePt t="60370" x="1360488" y="4929188"/>
          <p14:tracePt t="60373" x="1400175" y="4941888"/>
          <p14:tracePt t="60375" x="1427163" y="4946650"/>
          <p14:tracePt t="60377" x="1444625" y="4953000"/>
          <p14:tracePt t="60378" x="1495425" y="4957763"/>
          <p14:tracePt t="60380" x="1539875" y="4968875"/>
          <p14:tracePt t="60381" x="1562100" y="4968875"/>
          <p14:tracePt t="60387" x="1685925" y="4986338"/>
          <p14:tracePt t="60389" x="1708150" y="4991100"/>
          <p14:tracePt t="60390" x="1765300" y="4997450"/>
          <p14:tracePt t="60392" x="1798638" y="5002213"/>
          <p14:tracePt t="60394" x="1838325" y="5002213"/>
          <p14:tracePt t="60395" x="1871663" y="5008563"/>
          <p14:tracePt t="60399" x="1984375" y="5019675"/>
          <p14:tracePt t="60400" x="2001838" y="5026025"/>
          <p14:tracePt t="60402" x="2101850" y="5030788"/>
          <p14:tracePt t="60403" x="2130425" y="5037138"/>
          <p14:tracePt t="60404" x="2147888" y="5041900"/>
          <p14:tracePt t="60407" x="2220913" y="5048250"/>
          <p14:tracePt t="60410" x="2366963" y="5064125"/>
          <p14:tracePt t="60412" x="2393950" y="5064125"/>
          <p14:tracePt t="60414" x="2444750" y="5076825"/>
          <p14:tracePt t="60415" x="2528888" y="5087938"/>
          <p14:tracePt t="60417" x="2574925" y="5092700"/>
          <p14:tracePt t="60420" x="2670175" y="5110163"/>
          <p14:tracePt t="60424" x="2805113" y="5137150"/>
          <p14:tracePt t="60425" x="2895600" y="5154613"/>
          <p14:tracePt t="60426" x="2933700" y="5165725"/>
          <p14:tracePt t="60430" x="3024188" y="5187950"/>
          <p14:tracePt t="60431" x="3125788" y="5210175"/>
          <p14:tracePt t="60436" x="3276600" y="5249863"/>
          <p14:tracePt t="60437" x="3287713" y="5256213"/>
          <p14:tracePt t="60443" x="3457575" y="5311775"/>
          <p14:tracePt t="60445" x="3506788" y="5322888"/>
          <p14:tracePt t="60446" x="3568700" y="5345113"/>
          <p14:tracePt t="60447" x="3592513" y="5357813"/>
          <p14:tracePt t="60451" x="3665538" y="5391150"/>
          <p14:tracePt t="60452" x="3692525" y="5402263"/>
          <p14:tracePt t="60454" x="3709988" y="5413375"/>
          <p14:tracePt t="60455" x="3721100" y="5419725"/>
          <p14:tracePt t="60457" x="3760788" y="5446713"/>
          <p14:tracePt t="60461" x="3789363" y="5464175"/>
          <p14:tracePt t="60462" x="3789363" y="5468938"/>
          <p14:tracePt t="60464" x="3811588" y="5486400"/>
          <p14:tracePt t="60466" x="3811588" y="5497513"/>
          <p14:tracePt t="60467" x="3816350" y="5508625"/>
          <p14:tracePt t="60469" x="3822700" y="5519738"/>
          <p14:tracePt t="60473" x="3822700" y="5537200"/>
          <p14:tracePt t="60474" x="3822700" y="5548313"/>
          <p14:tracePt t="60478" x="3811588" y="5565775"/>
          <p14:tracePt t="60484" x="3776663" y="5592763"/>
          <p14:tracePt t="60486" x="3760788" y="5610225"/>
          <p14:tracePt t="60487" x="3738563" y="5621338"/>
          <p14:tracePt t="60488" x="3721100" y="5632450"/>
          <p14:tracePt t="60490" x="3714750" y="5638800"/>
          <p14:tracePt t="60493" x="3654425" y="5665788"/>
          <p14:tracePt t="60494" x="3630613" y="5676900"/>
          <p14:tracePt t="60498" x="3563938" y="5711825"/>
          <p14:tracePt t="60500" x="3524250" y="5722938"/>
          <p14:tracePt t="60502" x="3490913" y="5738813"/>
          <p14:tracePt t="60503" x="3446463" y="5756275"/>
          <p14:tracePt t="60508" x="3367088" y="5778500"/>
          <p14:tracePt t="60509" x="3316288" y="5795963"/>
          <p14:tracePt t="60510" x="3294063" y="5800725"/>
          <p14:tracePt t="60511" x="3282950" y="5807075"/>
          <p14:tracePt t="60513" x="3249613" y="5811838"/>
          <p14:tracePt t="60514" x="3181350" y="5822950"/>
          <p14:tracePt t="60515" x="3163888" y="5829300"/>
          <p14:tracePt t="60517" x="3090863" y="5840413"/>
          <p14:tracePt t="60519" x="3079750" y="5840413"/>
          <p14:tracePt t="60520" x="3013075" y="5851525"/>
          <p14:tracePt t="60522" x="2995613" y="5851525"/>
          <p14:tracePt t="60523" x="2933700" y="5857875"/>
          <p14:tracePt t="60525" x="2922588" y="5862638"/>
          <p14:tracePt t="60526" x="2855913" y="5862638"/>
          <p14:tracePt t="60528" x="2805113" y="5868988"/>
          <p14:tracePt t="60530" x="2754313" y="5868988"/>
          <p14:tracePt t="60534" x="2636838" y="5868988"/>
          <p14:tracePt t="60540" x="2501900" y="5868988"/>
          <p14:tracePt t="60541" x="2422525" y="5862638"/>
          <p14:tracePt t="60543" x="2378075" y="5857875"/>
          <p14:tracePt t="60544" x="2338388" y="5851525"/>
          <p14:tracePt t="60545" x="2298700" y="5846763"/>
          <p14:tracePt t="60547" x="2254250" y="5840413"/>
          <p14:tracePt t="60549" x="2220913" y="5829300"/>
          <p14:tracePt t="60550" x="2174875" y="5829300"/>
          <p14:tracePt t="60551" x="2136775" y="5822950"/>
          <p14:tracePt t="60557" x="2012950" y="5789613"/>
          <p14:tracePt t="60558" x="1951038" y="5784850"/>
          <p14:tracePt t="60560" x="1893888" y="5767388"/>
          <p14:tracePt t="60562" x="1849438" y="5749925"/>
          <p14:tracePt t="60564" x="1787525" y="5734050"/>
          <p14:tracePt t="60566" x="1765300" y="5734050"/>
          <p14:tracePt t="60569" x="1692275" y="5700713"/>
          <p14:tracePt t="60571" x="1681163" y="5700713"/>
          <p14:tracePt t="60572" x="1635125" y="5683250"/>
          <p14:tracePt t="60576" x="1562100" y="5654675"/>
          <p14:tracePt t="60577" x="1546225" y="5643563"/>
          <p14:tracePt t="60580" x="1495425" y="5621338"/>
          <p14:tracePt t="60581" x="1473200" y="5610225"/>
          <p14:tracePt t="60582" x="1462088" y="5603875"/>
          <p14:tracePt t="60587" x="1411288" y="5570538"/>
          <p14:tracePt t="60590" x="1371600" y="5548313"/>
          <p14:tracePt t="60592" x="1365250" y="5541963"/>
          <p14:tracePt t="60594" x="1343025" y="5530850"/>
          <p14:tracePt t="60596" x="1331913" y="5508625"/>
          <p14:tracePt t="60597" x="1316038" y="5492750"/>
          <p14:tracePt t="60598" x="1309688" y="5486400"/>
          <p14:tracePt t="60604" x="1281113" y="5453063"/>
          <p14:tracePt t="60606" x="1276350" y="5435600"/>
          <p14:tracePt t="60607" x="1270000" y="5419725"/>
          <p14:tracePt t="60609" x="1265238" y="5413375"/>
          <p14:tracePt t="60610" x="1258888" y="5395913"/>
          <p14:tracePt t="60611" x="1258888" y="5391150"/>
          <p14:tracePt t="60615" x="1254125" y="5368925"/>
          <p14:tracePt t="60616" x="1247775" y="5351463"/>
          <p14:tracePt t="60618" x="1247775" y="5340350"/>
          <p14:tracePt t="60619" x="1247775" y="5334000"/>
          <p14:tracePt t="60620" x="1247775" y="5318125"/>
          <p14:tracePt t="60621" x="1247775" y="5311775"/>
          <p14:tracePt t="60625" x="1247775" y="5295900"/>
          <p14:tracePt t="60627" x="1247775" y="5278438"/>
          <p14:tracePt t="60628" x="1247775" y="5272088"/>
          <p14:tracePt t="60629" x="1247775" y="5260975"/>
          <p14:tracePt t="60631" x="1258888" y="5249863"/>
          <p14:tracePt t="60633" x="1258888" y="5233988"/>
          <p14:tracePt t="60635" x="1265238" y="5227638"/>
          <p14:tracePt t="60636" x="1270000" y="5222875"/>
          <p14:tracePt t="60638" x="1281113" y="5210175"/>
          <p14:tracePt t="60639" x="1287463" y="5205413"/>
          <p14:tracePt t="60644" x="1309688" y="5183188"/>
          <p14:tracePt t="60645" x="1327150" y="5165725"/>
          <p14:tracePt t="60647" x="1331913" y="5165725"/>
          <p14:tracePt t="60651" x="1371600" y="5137150"/>
          <p14:tracePt t="60652" x="1382713" y="5132388"/>
          <p14:tracePt t="60654" x="1411288" y="5114925"/>
          <p14:tracePt t="60655" x="1422400" y="5110163"/>
          <p14:tracePt t="60657" x="1433513" y="5103813"/>
          <p14:tracePt t="60658" x="1455738" y="5099050"/>
          <p14:tracePt t="60659" x="1466850" y="5092700"/>
          <p14:tracePt t="60660" x="1484313" y="5081588"/>
          <p14:tracePt t="60665" x="1528763" y="5064125"/>
          <p14:tracePt t="60666" x="1562100" y="5059363"/>
          <p14:tracePt t="60668" x="1590675" y="5053013"/>
          <p14:tracePt t="60669" x="1624013" y="5041900"/>
          <p14:tracePt t="60670" x="1635125" y="5041900"/>
          <p14:tracePt t="60672" x="1670050" y="5037138"/>
          <p14:tracePt t="60674" x="1674813" y="5037138"/>
          <p14:tracePt t="60676" x="1725613" y="5026025"/>
          <p14:tracePt t="60677" x="1770063" y="5019675"/>
          <p14:tracePt t="60679" x="1816100" y="5019675"/>
          <p14:tracePt t="60680" x="1820863" y="5019675"/>
          <p14:tracePt t="60682" x="1882775" y="5014913"/>
          <p14:tracePt t="60683" x="1905000" y="5014913"/>
          <p14:tracePt t="60688" x="1973263" y="5014913"/>
          <p14:tracePt t="60692" x="2057400" y="5014913"/>
          <p14:tracePt t="60694" x="2141538" y="5014913"/>
          <p14:tracePt t="60695" x="2192338" y="5014913"/>
          <p14:tracePt t="60696" x="2214563" y="5014913"/>
          <p14:tracePt t="60700" x="2305050" y="5026025"/>
          <p14:tracePt t="60701" x="2344738" y="5030788"/>
          <p14:tracePt t="60703" x="2393950" y="5041900"/>
          <p14:tracePt t="60705" x="2422525" y="5048250"/>
          <p14:tracePt t="60707" x="2451100" y="5048250"/>
          <p14:tracePt t="60708" x="2506663" y="5059363"/>
          <p14:tracePt t="60710" x="2546350" y="5070475"/>
          <p14:tracePt t="60711" x="2586038" y="5081588"/>
          <p14:tracePt t="60714" x="2641600" y="5099050"/>
          <p14:tracePt t="60720" x="2709863" y="5121275"/>
          <p14:tracePt t="60722" x="2782888" y="5143500"/>
          <p14:tracePt t="60723" x="2794000" y="5154613"/>
          <p14:tracePt t="60727" x="2844800" y="5172075"/>
          <p14:tracePt t="60729" x="2871788" y="5187950"/>
          <p14:tracePt t="60730" x="2878138" y="5187950"/>
          <p14:tracePt t="60732" x="2906713" y="5205413"/>
          <p14:tracePt t="60734" x="2922588" y="5216525"/>
          <p14:tracePt t="60735" x="2933700" y="5222875"/>
          <p14:tracePt t="60737" x="2940050" y="5227638"/>
          <p14:tracePt t="60738" x="2944813" y="5227638"/>
          <p14:tracePt t="60741" x="2951163" y="5233988"/>
          <p14:tracePt t="60745" x="2968625" y="5249863"/>
          <p14:tracePt t="60749" x="2973388" y="5260975"/>
          <p14:tracePt t="60755" x="2973388" y="5272088"/>
          <p14:tracePt t="60762" x="2973388" y="5284788"/>
          <p14:tracePt t="60764" x="2973388" y="5289550"/>
          <p14:tracePt t="60769" x="2973388" y="5295900"/>
          <p14:tracePt t="60776" x="2968625" y="5307013"/>
          <p14:tracePt t="60783" x="2955925" y="5311775"/>
          <p14:tracePt t="60785" x="2955925" y="5318125"/>
          <p14:tracePt t="60786" x="2951163" y="5318125"/>
          <p14:tracePt t="60790" x="2944813" y="5318125"/>
          <p14:tracePt t="60791" x="2944813" y="5322888"/>
          <p14:tracePt t="60792" x="2940050" y="5322888"/>
          <p14:tracePt t="60796" x="2933700" y="5329238"/>
          <p14:tracePt t="60799" x="2928938" y="5329238"/>
          <p14:tracePt t="60800" x="2922588" y="5329238"/>
          <p14:tracePt t="60804" x="2911475" y="5329238"/>
          <p14:tracePt t="60810" x="2906713" y="5334000"/>
          <p14:tracePt t="60812" x="2895600" y="5334000"/>
          <p14:tracePt t="60817" x="2882900" y="5334000"/>
          <p14:tracePt t="60819" x="2878138" y="5334000"/>
          <p14:tracePt t="60824" x="2871788" y="5334000"/>
          <p14:tracePt t="60826" x="2867025" y="5334000"/>
          <p14:tracePt t="60831" x="2860675" y="5340350"/>
          <p14:tracePt t="60838" x="2855913" y="5340350"/>
          <p14:tracePt t="65632" x="2860675" y="5340350"/>
          <p14:tracePt t="65639" x="2867025" y="5340350"/>
          <p14:tracePt t="65670" x="2895600" y="5340350"/>
          <p14:tracePt t="65675" x="2900363" y="5340350"/>
          <p14:tracePt t="65680" x="2906713" y="5340350"/>
          <p14:tracePt t="65689" x="2911475" y="5340350"/>
          <p14:tracePt t="65693" x="2917825" y="5340350"/>
          <p14:tracePt t="72724" x="2922588" y="5340350"/>
          <p14:tracePt t="72729" x="2940050" y="5334000"/>
          <p14:tracePt t="72733" x="2951163" y="5334000"/>
          <p14:tracePt t="72737" x="2968625" y="5329238"/>
          <p14:tracePt t="72740" x="2979738" y="5322888"/>
          <p14:tracePt t="72741" x="2984500" y="5322888"/>
          <p14:tracePt t="72743" x="2990850" y="5322888"/>
          <p14:tracePt t="72744" x="2995613" y="5322888"/>
          <p14:tracePt t="72745" x="3001963" y="5322888"/>
          <p14:tracePt t="72747" x="3017838" y="5322888"/>
          <p14:tracePt t="72748" x="3024188" y="5322888"/>
          <p14:tracePt t="72749" x="3028950" y="5322888"/>
          <p14:tracePt t="72750" x="3035300" y="5322888"/>
          <p14:tracePt t="72753" x="3057525" y="5322888"/>
          <p14:tracePt t="72761" x="3086100" y="5322888"/>
          <p14:tracePt t="72763" x="3130550" y="5322888"/>
          <p14:tracePt t="72765" x="3148013" y="5322888"/>
          <p14:tracePt t="72768" x="3176588" y="5322888"/>
          <p14:tracePt t="72770" x="3209925" y="5322888"/>
          <p14:tracePt t="72772" x="3232150" y="5322888"/>
          <p14:tracePt t="72773" x="3243263" y="5322888"/>
          <p14:tracePt t="72776" x="3282950" y="5322888"/>
          <p14:tracePt t="72778" x="3298825" y="5322888"/>
          <p14:tracePt t="72779" x="3311525" y="5322888"/>
          <p14:tracePt t="72784" x="3378200" y="5329238"/>
          <p14:tracePt t="72786" x="3411538" y="5334000"/>
          <p14:tracePt t="72788" x="3422650" y="5334000"/>
          <p14:tracePt t="72791" x="3490913" y="5340350"/>
          <p14:tracePt t="72792" x="3513138" y="5340350"/>
          <p14:tracePt t="72794" x="3546475" y="5340350"/>
          <p14:tracePt t="72796" x="3592513" y="5345113"/>
          <p14:tracePt t="72799" x="3625850" y="5351463"/>
          <p14:tracePt t="72800" x="3659188" y="5357813"/>
          <p14:tracePt t="72801" x="3687763" y="5362575"/>
          <p14:tracePt t="72804" x="3754438" y="5362575"/>
          <p14:tracePt t="72806" x="3789363" y="5368925"/>
          <p14:tracePt t="72810" x="3895725" y="5380038"/>
          <p14:tracePt t="72811" x="3935413" y="5384800"/>
          <p14:tracePt t="72813" x="3973513" y="5384800"/>
          <p14:tracePt t="72815" x="4041775" y="5395913"/>
          <p14:tracePt t="72819" x="4176713" y="5407025"/>
          <p14:tracePt t="72821" x="4221163" y="5413375"/>
          <p14:tracePt t="72823" x="4265613" y="5419725"/>
          <p14:tracePt t="72826" x="4344988" y="5419725"/>
          <p14:tracePt t="72827" x="4429125" y="5430838"/>
          <p14:tracePt t="72829" x="4479925" y="5435600"/>
          <p14:tracePt t="72831" x="4564063" y="5441950"/>
          <p14:tracePt t="72832" x="4570413" y="5441950"/>
          <p14:tracePt t="72834" x="4654550" y="5453063"/>
          <p14:tracePt t="72835" x="4705350" y="5457825"/>
          <p14:tracePt t="72836" x="4738688" y="5457825"/>
          <p14:tracePt t="72840" x="4833938" y="5468938"/>
          <p14:tracePt t="72841" x="4878388" y="5475288"/>
          <p14:tracePt t="72843" x="4924425" y="5480050"/>
          <p14:tracePt t="72845" x="4968875" y="5486400"/>
          <p14:tracePt t="72846" x="5103813" y="5497513"/>
          <p14:tracePt t="72847" x="5114925" y="5497513"/>
          <p14:tracePt t="72849" x="5210175" y="5503863"/>
          <p14:tracePt t="72850" x="5245100" y="5508625"/>
          <p14:tracePt t="72852" x="5300663" y="5514975"/>
          <p14:tracePt t="72853" x="5380038" y="5514975"/>
          <p14:tracePt t="72854" x="5391150" y="5514975"/>
          <p14:tracePt t="72855" x="5424488" y="5514975"/>
          <p14:tracePt t="72856" x="5480050" y="5519738"/>
          <p14:tracePt t="72858" x="5526088" y="5519738"/>
          <p14:tracePt t="72861" x="5654675" y="5526088"/>
          <p14:tracePt t="72862" x="5699125" y="5526088"/>
          <p14:tracePt t="72863" x="5749925" y="5530850"/>
          <p14:tracePt t="72869" x="5980113" y="5537200"/>
          <p14:tracePt t="72870" x="6026150" y="5537200"/>
          <p14:tracePt t="72871" x="6103938" y="5541963"/>
          <p14:tracePt t="72873" x="6194425" y="5541963"/>
          <p14:tracePt t="72875" x="6205538" y="5541963"/>
          <p14:tracePt t="72876" x="6296025" y="5541963"/>
          <p14:tracePt t="72878" x="6340475" y="5553075"/>
          <p14:tracePt t="72879" x="6430963" y="5553075"/>
          <p14:tracePt t="72881" x="6530975" y="5559425"/>
          <p14:tracePt t="72882" x="6577013" y="5559425"/>
          <p14:tracePt t="72883" x="6621463" y="5559425"/>
          <p14:tracePt t="72886" x="6716713" y="5565775"/>
          <p14:tracePt t="72889" x="6862763" y="5576888"/>
          <p14:tracePt t="72892" x="7054850" y="5588000"/>
          <p14:tracePt t="72894" x="7154863" y="5599113"/>
          <p14:tracePt t="72896" x="7245350" y="5603875"/>
          <p14:tracePt t="72899" x="7318375" y="5610225"/>
          <p14:tracePt t="72902" x="7559675" y="5638800"/>
          <p14:tracePt t="72903" x="7627938" y="5654675"/>
          <p14:tracePt t="72908" x="7853363" y="5683250"/>
          <p14:tracePt t="72910" x="7970838" y="5700713"/>
          <p14:tracePt t="72912" x="8072438" y="5711825"/>
          <p14:tracePt t="72921" x="8437563" y="5773738"/>
          <p14:tracePt t="72924" x="8532813" y="5784850"/>
          <p14:tracePt t="72925" x="8628063" y="5800725"/>
          <p14:tracePt t="72926" x="8656638" y="5807075"/>
          <p14:tracePt t="72929" x="8774113" y="5822950"/>
          <p14:tracePt t="72935" x="8904288" y="5851525"/>
          <p14:tracePt t="72936" x="9021763" y="5868988"/>
          <p14:tracePt t="72939" x="9055100" y="5873750"/>
          <p14:tracePt t="72941" x="9150350" y="5891213"/>
          <p14:tracePt t="72943" x="9212263" y="5902325"/>
          <p14:tracePt t="72945" x="9296400" y="5924550"/>
          <p14:tracePt t="72947" x="9347200" y="5930900"/>
          <p14:tracePt t="72950" x="9426575" y="5953125"/>
          <p14:tracePt t="72952" x="9466263" y="5953125"/>
          <p14:tracePt t="72954" x="9493250" y="5964238"/>
          <p14:tracePt t="72955" x="9532938" y="5970588"/>
          <p14:tracePt t="72958" x="9639300" y="5992813"/>
          <p14:tracePt t="72959" x="9678988" y="5997575"/>
          <p14:tracePt t="72963" x="9725025" y="6008688"/>
          <p14:tracePt t="72964" x="9798050" y="6026150"/>
          <p14:tracePt t="72965" x="9813925" y="6026150"/>
          <p14:tracePt t="72972" x="9944100" y="6048375"/>
          <p14:tracePt t="72973" x="9988550" y="6059488"/>
          <p14:tracePt t="72974" x="9999663" y="6059488"/>
          <p14:tracePt t="72978" x="10079038" y="6070600"/>
          <p14:tracePt t="72979" x="10117138" y="6076950"/>
          <p14:tracePt t="72981" x="10134600" y="6081713"/>
          <p14:tracePt t="72982" x="10174288" y="6088063"/>
          <p14:tracePt t="72985" x="10225088" y="6092825"/>
          <p14:tracePt t="72987" x="10240963" y="6099175"/>
          <p14:tracePt t="72988" x="10280650" y="6105525"/>
          <p14:tracePt t="72989" x="10291763" y="6110288"/>
          <p14:tracePt t="72991" x="10360025" y="6116638"/>
          <p14:tracePt t="72992" x="10375900" y="6116638"/>
          <p14:tracePt t="72994" x="10410825" y="6127750"/>
          <p14:tracePt t="72995" x="10426700" y="6132513"/>
          <p14:tracePt t="72998" x="10460038" y="6132513"/>
          <p14:tracePt t="72999" x="10494963" y="6138863"/>
          <p14:tracePt t="73003" x="10545763" y="6149975"/>
          <p14:tracePt t="73004" x="10556875" y="6149975"/>
          <p14:tracePt t="73006" x="10594975" y="6161088"/>
          <p14:tracePt t="73007" x="10612438" y="6165850"/>
          <p14:tracePt t="73008" x="10629900" y="6165850"/>
          <p14:tracePt t="73013" x="10702925" y="6183313"/>
          <p14:tracePt t="73014" x="10736263" y="6189663"/>
          <p14:tracePt t="73016" x="10758488" y="6194425"/>
          <p14:tracePt t="73019" x="10780713" y="6194425"/>
          <p14:tracePt t="73020" x="10802938" y="6205538"/>
          <p14:tracePt t="73022" x="10826750" y="6205538"/>
          <p14:tracePt t="73023" x="10837863" y="6205538"/>
          <p14:tracePt t="73024" x="10848975" y="6205538"/>
          <p14:tracePt t="73027" x="10882313" y="6211888"/>
          <p14:tracePt t="73029" x="10904538" y="6216650"/>
          <p14:tracePt t="73031" x="10910888" y="6216650"/>
          <p14:tracePt t="73035" x="10937875" y="6216650"/>
          <p14:tracePt t="73036" x="10955338" y="6223000"/>
          <p14:tracePt t="73038" x="10961688" y="6223000"/>
          <p14:tracePt t="73042" x="10988675" y="6227763"/>
          <p14:tracePt t="73044" x="10999788" y="6227763"/>
          <p14:tracePt t="73049" x="11023600" y="6227763"/>
          <p14:tracePt t="73053" x="11028363" y="6227763"/>
          <p14:tracePt t="73054" x="11034713" y="6234113"/>
          <p14:tracePt t="73060" x="11034713" y="6238875"/>
          <p14:tracePt t="73067" x="11034713" y="6245225"/>
          <p14:tracePt t="73076" x="11028363" y="6251575"/>
          <p14:tracePt t="73077" x="11028363" y="6256338"/>
          <p14:tracePt t="73080" x="11017250" y="6256338"/>
          <p14:tracePt t="73083" x="11006138" y="6262688"/>
          <p14:tracePt t="73085" x="10999788" y="6262688"/>
          <p14:tracePt t="73086" x="10995025" y="6267450"/>
          <p14:tracePt t="73088" x="10988675" y="6267450"/>
          <p14:tracePt t="73090" x="10977563" y="6267450"/>
          <p14:tracePt t="73092" x="10972800" y="6267450"/>
          <p14:tracePt t="73093" x="10966450" y="6267450"/>
          <p14:tracePt t="73095" x="10961688" y="6267450"/>
          <p14:tracePt t="73096" x="10944225" y="6267450"/>
          <p14:tracePt t="73097" x="10937875" y="6267450"/>
          <p14:tracePt t="73100" x="10926763" y="6267450"/>
          <p14:tracePt t="73408" x="10926763" y="6262688"/>
          <p14:tracePt t="73412" x="10926763" y="6251575"/>
          <p14:tracePt t="73416" x="10926763" y="6245225"/>
          <p14:tracePt t="73418" x="10926763" y="6238875"/>
          <p14:tracePt t="73420" x="10926763" y="6234113"/>
          <p14:tracePt t="73424" x="10926763" y="6227763"/>
          <p14:tracePt t="73426" x="10926763" y="6223000"/>
          <p14:tracePt t="73449" x="10937875" y="6143625"/>
          <p14:tracePt t="73451" x="10937875" y="6132513"/>
          <p14:tracePt t="73454" x="10937875" y="6127750"/>
          <p14:tracePt t="73458" x="10926763" y="6116638"/>
          <p14:tracePt t="73459" x="10926763" y="6110288"/>
          <p14:tracePt t="73463" x="10922000" y="6099175"/>
          <p14:tracePt t="73465" x="10922000" y="6092825"/>
          <p14:tracePt t="73466" x="10915650" y="6088063"/>
          <p14:tracePt t="73470" x="10910888" y="6076950"/>
          <p14:tracePt t="73472" x="10904538" y="6065838"/>
          <p14:tracePt t="73475" x="10904538" y="6059488"/>
          <p14:tracePt t="73477" x="10899775" y="6048375"/>
          <p14:tracePt t="73478" x="10893425" y="6030913"/>
          <p14:tracePt t="73481" x="10888663" y="6019800"/>
          <p14:tracePt t="73483" x="10888663" y="6015038"/>
          <p14:tracePt t="73486" x="10882313" y="5992813"/>
          <p14:tracePt t="73487" x="10875963" y="5981700"/>
          <p14:tracePt t="73488" x="10871200" y="5970588"/>
          <p14:tracePt t="73489" x="10871200" y="5957888"/>
          <p14:tracePt t="73492" x="10864850" y="5935663"/>
          <p14:tracePt t="73494" x="10860088" y="5930900"/>
          <p14:tracePt t="73495" x="10860088" y="5913438"/>
          <p14:tracePt t="73496" x="10860088" y="5908675"/>
          <p14:tracePt t="73497" x="10853738" y="5902325"/>
          <p14:tracePt t="73500" x="10848975" y="5873750"/>
          <p14:tracePt t="73501" x="10842625" y="5868988"/>
          <p14:tracePt t="73502" x="10842625" y="5857875"/>
          <p14:tracePt t="73504" x="10842625" y="5840413"/>
          <p14:tracePt t="73505" x="10837863" y="5829300"/>
          <p14:tracePt t="73509" x="10831513" y="5789613"/>
          <p14:tracePt t="73511" x="10826750" y="5773738"/>
          <p14:tracePt t="73513" x="10815638" y="5756275"/>
          <p14:tracePt t="73514" x="10815638" y="5749925"/>
          <p14:tracePt t="73517" x="10809288" y="5727700"/>
          <p14:tracePt t="73518" x="10809288" y="5716588"/>
          <p14:tracePt t="73520" x="10802938" y="5705475"/>
          <p14:tracePt t="73521" x="10798175" y="5694363"/>
          <p14:tracePt t="73523" x="10791825" y="5683250"/>
          <p14:tracePt t="73525" x="10791825" y="5676900"/>
          <p14:tracePt t="73527" x="10780713" y="5649913"/>
          <p14:tracePt t="73528" x="10775950" y="5632450"/>
          <p14:tracePt t="73529" x="10775950" y="5627688"/>
          <p14:tracePt t="73534" x="10758488" y="5588000"/>
          <p14:tracePt t="73539" x="10747375" y="5570538"/>
          <p14:tracePt t="73541" x="10741025" y="5553075"/>
          <p14:tracePt t="73543" x="10736263" y="5541963"/>
          <p14:tracePt t="73547" x="10729913" y="5519738"/>
          <p14:tracePt t="73549" x="10729913" y="5514975"/>
          <p14:tracePt t="73550" x="10725150" y="5508625"/>
          <p14:tracePt t="73553" x="10718800" y="5503863"/>
          <p14:tracePt t="73554" x="10718800" y="5492750"/>
          <p14:tracePt t="73560" x="10714038" y="5475288"/>
          <p14:tracePt t="73561" x="10714038" y="5457825"/>
          <p14:tracePt t="73567" x="10714038" y="5435600"/>
          <p14:tracePt t="73569" x="10714038" y="5430838"/>
          <p14:tracePt t="73571" x="10714038" y="5419725"/>
          <p14:tracePt t="73582" x="10714038" y="5384800"/>
          <p14:tracePt t="73583" x="10718800" y="5380038"/>
          <p14:tracePt t="73588" x="10725150" y="5368925"/>
          <p14:tracePt t="73590" x="10736263" y="5345113"/>
          <p14:tracePt t="73596" x="10747375" y="5329238"/>
          <p14:tracePt t="73598" x="10753725" y="5322888"/>
          <p14:tracePt t="73602" x="10764838" y="5307013"/>
          <p14:tracePt t="73603" x="10769600" y="5307013"/>
          <p14:tracePt t="73609" x="10787063" y="5289550"/>
          <p14:tracePt t="73610" x="10791825" y="5289550"/>
          <p14:tracePt t="73611" x="10791825" y="5284788"/>
          <p14:tracePt t="73612" x="10798175" y="5284788"/>
          <p14:tracePt t="73616" x="10809288" y="5278438"/>
          <p14:tracePt t="73618" x="10820400" y="5267325"/>
          <p14:tracePt t="73620" x="10826750" y="5267325"/>
          <p14:tracePt t="73624" x="10837863" y="5260975"/>
          <p14:tracePt t="73625" x="10853738" y="5256213"/>
          <p14:tracePt t="73629" x="10871200" y="5249863"/>
          <p14:tracePt t="73631" x="10875963" y="5249863"/>
          <p14:tracePt t="73632" x="10888663" y="5245100"/>
          <p14:tracePt t="73633" x="10893425" y="5245100"/>
          <p14:tracePt t="73637" x="10910888" y="5238750"/>
          <p14:tracePt t="73638" x="10926763" y="5233988"/>
          <p14:tracePt t="73639" x="10937875" y="5233988"/>
          <p14:tracePt t="73642" x="10948988" y="5233988"/>
          <p14:tracePt t="73644" x="10966450" y="5227638"/>
          <p14:tracePt t="73645" x="10977563" y="5227638"/>
          <p14:tracePt t="73647" x="10988675" y="5227638"/>
          <p14:tracePt t="73648" x="10995025" y="5222875"/>
          <p14:tracePt t="73650" x="10999788" y="5222875"/>
          <p14:tracePt t="73652" x="11023600" y="5222875"/>
          <p14:tracePt t="73653" x="11039475" y="5222875"/>
          <p14:tracePt t="73654" x="11045825" y="5222875"/>
          <p14:tracePt t="73656" x="11061700" y="5222875"/>
          <p14:tracePt t="73659" x="11090275" y="5222875"/>
          <p14:tracePt t="73661" x="11101388" y="5222875"/>
          <p14:tracePt t="73662" x="11107738" y="5222875"/>
          <p14:tracePt t="73668" x="11163300" y="5222875"/>
          <p14:tracePt t="73670" x="11169650" y="5222875"/>
          <p14:tracePt t="73672" x="11185525" y="5222875"/>
          <p14:tracePt t="73673" x="11202988" y="5222875"/>
          <p14:tracePt t="73675" x="11218863" y="5222875"/>
          <p14:tracePt t="73677" x="11242675" y="5222875"/>
          <p14:tracePt t="73680" x="11269663" y="5227638"/>
          <p14:tracePt t="73682" x="11280775" y="5227638"/>
          <p14:tracePt t="73683" x="11304588" y="5233988"/>
          <p14:tracePt t="73687" x="11326813" y="5245100"/>
          <p14:tracePt t="73689" x="11342688" y="5245100"/>
          <p14:tracePt t="73691" x="11366500" y="5256213"/>
          <p14:tracePt t="73694" x="11388725" y="5267325"/>
          <p14:tracePt t="73695" x="11393488" y="5267325"/>
          <p14:tracePt t="73697" x="11399838" y="5272088"/>
          <p14:tracePt t="73699" x="11404600" y="5272088"/>
          <p14:tracePt t="73701" x="11426825" y="5284788"/>
          <p14:tracePt t="73704" x="11444288" y="5295900"/>
          <p14:tracePt t="73713" x="11466513" y="5318125"/>
          <p14:tracePt t="73716" x="11483975" y="5334000"/>
          <p14:tracePt t="73720" x="11488738" y="5340350"/>
          <p14:tracePt t="73721" x="11495088" y="5345113"/>
          <p14:tracePt t="73726" x="11495088" y="5357813"/>
          <p14:tracePt t="73729" x="11499850" y="5362575"/>
          <p14:tracePt t="73734" x="11499850" y="5373688"/>
          <p14:tracePt t="73735" x="11499850" y="5380038"/>
          <p14:tracePt t="73740" x="11499850" y="5384800"/>
          <p14:tracePt t="73748" x="11488738" y="5391150"/>
          <p14:tracePt t="73750" x="11483975" y="5395913"/>
          <p14:tracePt t="73752" x="11477625" y="5402263"/>
          <p14:tracePt t="73753" x="11472863" y="5402263"/>
          <p14:tracePt t="73754" x="11466513" y="5402263"/>
          <p14:tracePt t="73755" x="11461750" y="5407025"/>
          <p14:tracePt t="73757" x="11450638" y="5407025"/>
          <p14:tracePt t="73760" x="11439525" y="5407025"/>
          <p14:tracePt t="73763" x="11410950" y="5419725"/>
          <p14:tracePt t="73764" x="11393488" y="5419725"/>
          <p14:tracePt t="73766" x="11371263" y="5424488"/>
          <p14:tracePt t="73768" x="11360150" y="5430838"/>
          <p14:tracePt t="73770" x="11337925" y="5430838"/>
          <p14:tracePt t="73771" x="11320463" y="5435600"/>
          <p14:tracePt t="73773" x="11298238" y="5441950"/>
          <p14:tracePt t="73774" x="11287125" y="5441950"/>
          <p14:tracePt t="73776" x="11253788" y="5446713"/>
          <p14:tracePt t="73777" x="11225213" y="5453063"/>
          <p14:tracePt t="73778" x="11207750" y="5453063"/>
          <p14:tracePt t="73780" x="11180763" y="5453063"/>
          <p14:tracePt t="73781" x="11163300" y="5453063"/>
          <p14:tracePt t="73783" x="11118850" y="5457825"/>
          <p14:tracePt t="73784" x="11101388" y="5457825"/>
          <p14:tracePt t="73786" x="11079163" y="5457825"/>
          <p14:tracePt t="73788" x="11045825" y="5464175"/>
          <p14:tracePt t="73789" x="11006138" y="5464175"/>
          <p14:tracePt t="73791" x="10999788" y="5464175"/>
          <p14:tracePt t="73792" x="10955338" y="5464175"/>
          <p14:tracePt t="73793" x="10933113" y="5464175"/>
          <p14:tracePt t="73799" x="10837863" y="5464175"/>
          <p14:tracePt t="73800" x="10791825" y="5464175"/>
          <p14:tracePt t="73801" x="10764838" y="5464175"/>
          <p14:tracePt t="73805" x="10691813" y="5464175"/>
          <p14:tracePt t="73811" x="10545763" y="5453063"/>
          <p14:tracePt t="73814" x="10499725" y="5446713"/>
          <p14:tracePt t="73815" x="10477500" y="5441950"/>
          <p14:tracePt t="73824" x="10291763" y="5413375"/>
          <p14:tracePt t="73826" x="10275888" y="5407025"/>
          <p14:tracePt t="73827" x="10240963" y="5395913"/>
          <p14:tracePt t="73829" x="10207625" y="5391150"/>
          <p14:tracePt t="73831" x="10185400" y="5380038"/>
          <p14:tracePt t="73832" x="10152063" y="5373688"/>
          <p14:tracePt t="73834" x="10134600" y="5368925"/>
          <p14:tracePt t="73836" x="10090150" y="5351463"/>
          <p14:tracePt t="73838" x="10050463" y="5329238"/>
          <p14:tracePt t="73840" x="10028238" y="5322888"/>
          <p14:tracePt t="73841" x="10010775" y="5311775"/>
          <p14:tracePt t="73842" x="9994900" y="5307013"/>
          <p14:tracePt t="73845" x="9966325" y="5289550"/>
          <p14:tracePt t="73846" x="9955213" y="5284788"/>
          <p14:tracePt t="73847" x="9932988" y="5267325"/>
          <p14:tracePt t="73848" x="9898063" y="5249863"/>
          <p14:tracePt t="73854" x="9842500" y="5205413"/>
          <p14:tracePt t="73855" x="9825038" y="5187950"/>
          <p14:tracePt t="73857" x="9813925" y="5183188"/>
          <p14:tracePt t="73862" x="9774238" y="5137150"/>
          <p14:tracePt t="73863" x="9774238" y="5126038"/>
          <p14:tracePt t="73867" x="9758363" y="5103813"/>
          <p14:tracePt t="73868" x="9747250" y="5087938"/>
          <p14:tracePt t="73869" x="9747250" y="5081588"/>
          <p14:tracePt t="73871" x="9740900" y="5070475"/>
          <p14:tracePt t="73872" x="9740900" y="5064125"/>
          <p14:tracePt t="73873" x="9736138" y="5059363"/>
          <p14:tracePt t="73875" x="9736138" y="5048250"/>
          <p14:tracePt t="73878" x="9736138" y="5030788"/>
          <p14:tracePt t="73880" x="9736138" y="5014913"/>
          <p14:tracePt t="73882" x="9736138" y="5002213"/>
          <p14:tracePt t="73884" x="9736138" y="4997450"/>
          <p14:tracePt t="73886" x="9736138" y="4991100"/>
          <p14:tracePt t="73887" x="9736138" y="4979988"/>
          <p14:tracePt t="73888" x="9740900" y="4975225"/>
          <p14:tracePt t="73890" x="9747250" y="4968875"/>
          <p14:tracePt t="73893" x="9758363" y="4953000"/>
          <p14:tracePt t="73895" x="9763125" y="4946650"/>
          <p14:tracePt t="73901" x="9802813" y="4918075"/>
          <p14:tracePt t="73903" x="9813925" y="4906963"/>
          <p14:tracePt t="73905" x="9820275" y="4906963"/>
          <p14:tracePt t="73907" x="9842500" y="4895850"/>
          <p14:tracePt t="73909" x="9871075" y="4879975"/>
          <p14:tracePt t="73910" x="9882188" y="4879975"/>
          <p14:tracePt t="73914" x="9909175" y="4867275"/>
          <p14:tracePt t="73916" x="9955213" y="4856163"/>
          <p14:tracePt t="73917" x="9971088" y="4851400"/>
          <p14:tracePt t="73919" x="9988550" y="4851400"/>
          <p14:tracePt t="73920" x="10006013" y="4851400"/>
          <p14:tracePt t="73923" x="10079038" y="4840288"/>
          <p14:tracePt t="73928" x="10174288" y="4829175"/>
          <p14:tracePt t="73930" x="10213975" y="4829175"/>
          <p14:tracePt t="73932" x="10287000" y="4829175"/>
          <p14:tracePt t="73933" x="10313988" y="4829175"/>
          <p14:tracePt t="73936" x="10398125" y="4829175"/>
          <p14:tracePt t="73938" x="10444163" y="4829175"/>
          <p14:tracePt t="73939" x="10460038" y="4829175"/>
          <p14:tracePt t="73941" x="10488613" y="4829175"/>
          <p14:tracePt t="73944" x="10618788" y="4829175"/>
          <p14:tracePt t="73945" x="10663238" y="4833938"/>
          <p14:tracePt t="73947" x="10696575" y="4833938"/>
          <p14:tracePt t="73949" x="10714038" y="4840288"/>
          <p14:tracePt t="73951" x="10842625" y="4851400"/>
          <p14:tracePt t="73954" x="10922000" y="4862513"/>
          <p14:tracePt t="73958" x="11068050" y="4879975"/>
          <p14:tracePt t="73959" x="11129963" y="4884738"/>
          <p14:tracePt t="73961" x="11145838" y="4884738"/>
          <p14:tracePt t="73962" x="11196638" y="4895850"/>
          <p14:tracePt t="73964" x="11269663" y="4906963"/>
          <p14:tracePt t="73966" x="11315700" y="4913313"/>
          <p14:tracePt t="73970" x="11399838" y="4929188"/>
          <p14:tracePt t="73971" x="11477625" y="4941888"/>
          <p14:tracePt t="73972" x="11499850" y="4953000"/>
          <p14:tracePt t="73976" x="11585575" y="4968875"/>
          <p14:tracePt t="73977" x="11623675" y="4979988"/>
          <p14:tracePt t="73980" x="11703050" y="5002213"/>
          <p14:tracePt t="73981" x="11725275" y="5008563"/>
          <p14:tracePt t="73983" x="11742738" y="5014913"/>
          <p14:tracePt t="73985" x="11798300" y="5030788"/>
          <p14:tracePt t="73986" x="11815763" y="5037138"/>
          <p14:tracePt t="73990" x="11893550" y="5064125"/>
          <p14:tracePt t="73992" x="11928475" y="5076825"/>
          <p14:tracePt t="73994" x="11955463" y="5092700"/>
          <p14:tracePt t="73996" x="11966575" y="5099050"/>
          <p14:tracePt t="73998" x="11995150" y="5110163"/>
          <p14:tracePt t="73999" x="12017375" y="5121275"/>
          <p14:tracePt t="74001" x="12028488" y="5132388"/>
          <p14:tracePt t="74002" x="12039600" y="5137150"/>
          <p14:tracePt t="74005" x="12050713" y="5143500"/>
          <p14:tracePt t="74006" x="12063413" y="5154613"/>
          <p14:tracePt t="74011" x="12074525" y="5172075"/>
          <p14:tracePt t="74012" x="12079288" y="5176838"/>
          <p14:tracePt t="74017" x="12085638" y="5187950"/>
          <p14:tracePt t="74018" x="12085638" y="5194300"/>
          <p14:tracePt t="74020" x="12085638" y="5199063"/>
          <p14:tracePt t="74025" x="12085638" y="5205413"/>
          <p14:tracePt t="74027" x="12079288" y="5216525"/>
          <p14:tracePt t="74028" x="12074525" y="5216525"/>
          <p14:tracePt t="74032" x="12063413" y="5227638"/>
          <p14:tracePt t="74034" x="12057063" y="5227638"/>
          <p14:tracePt t="74035" x="12050713" y="5233988"/>
          <p14:tracePt t="74041" x="12028488" y="5245100"/>
          <p14:tracePt t="74042" x="12017375" y="5245100"/>
          <p14:tracePt t="74046" x="12001500" y="5249863"/>
          <p14:tracePt t="74047" x="11972925" y="5260975"/>
          <p14:tracePt t="74049" x="11966575" y="5260975"/>
          <p14:tracePt t="74051" x="11939588" y="5267325"/>
          <p14:tracePt t="74055" x="11899900" y="5272088"/>
          <p14:tracePt t="74057" x="11893550" y="5272088"/>
          <p14:tracePt t="74059" x="11860213" y="5272088"/>
          <p14:tracePt t="74060" x="11837988" y="5272088"/>
          <p14:tracePt t="74061" x="11820525" y="5272088"/>
          <p14:tracePt t="74064" x="11793538" y="5272088"/>
          <p14:tracePt t="74065" x="11782425" y="5272088"/>
          <p14:tracePt t="74068" x="11747500" y="5272088"/>
          <p14:tracePt t="74069" x="11731625" y="5272088"/>
          <p14:tracePt t="74070" x="11714163" y="5272088"/>
          <p14:tracePt t="74072" x="11685588" y="5272088"/>
          <p14:tracePt t="74075" x="11652250" y="5272088"/>
          <p14:tracePt t="74081" x="11550650" y="5272088"/>
          <p14:tracePt t="74083" x="11506200" y="5272088"/>
          <p14:tracePt t="74085" x="11495088" y="5272088"/>
          <p14:tracePt t="74086" x="11461750" y="5267325"/>
          <p14:tracePt t="74090" x="11426825" y="5260975"/>
          <p14:tracePt t="74091" x="11399838" y="5256213"/>
          <p14:tracePt t="74092" x="11382375" y="5256213"/>
          <p14:tracePt t="74096" x="11309350" y="5245100"/>
          <p14:tracePt t="74097" x="11291888" y="5245100"/>
          <p14:tracePt t="74102" x="11225213" y="5233988"/>
          <p14:tracePt t="74104" x="11218863" y="5233988"/>
          <p14:tracePt t="74105" x="11191875" y="5227638"/>
          <p14:tracePt t="74106" x="11174413" y="5222875"/>
          <p14:tracePt t="74111" x="11118850" y="5216525"/>
          <p14:tracePt t="74112" x="11107738" y="5210175"/>
          <p14:tracePt t="74113" x="11083925" y="5205413"/>
          <p14:tracePt t="74115" x="11072813" y="5205413"/>
          <p14:tracePt t="74117" x="11056938" y="5199063"/>
          <p14:tracePt t="74118" x="11039475" y="5199063"/>
          <p14:tracePt t="74119" x="11017250" y="5187950"/>
          <p14:tracePt t="74122" x="10999788" y="5187950"/>
          <p14:tracePt t="74123" x="10983913" y="5183188"/>
          <p14:tracePt t="74125" x="10972800" y="5183188"/>
          <p14:tracePt t="74126" x="10966450" y="5183188"/>
          <p14:tracePt t="74128" x="10955338" y="5176838"/>
          <p14:tracePt t="74129" x="10944225" y="5172075"/>
          <p14:tracePt t="74131" x="10933113" y="5172075"/>
          <p14:tracePt t="74132" x="10926763" y="5172075"/>
          <p14:tracePt t="74134" x="10915650" y="5165725"/>
          <p14:tracePt t="74138" x="10904538" y="5160963"/>
          <p14:tracePt t="74139" x="10899775" y="5160963"/>
          <p14:tracePt t="74143" x="10893425" y="5154613"/>
          <p14:tracePt t="74165" x="10893425" y="5149850"/>
          <p14:tracePt t="74174" x="10899775" y="5149850"/>
          <p14:tracePt t="74179" x="10910888" y="5137150"/>
          <p14:tracePt t="74181" x="10915650" y="5137150"/>
          <p14:tracePt t="74187" x="10933113" y="5132388"/>
          <p14:tracePt t="74200" x="10972800" y="5114925"/>
          <p14:tracePt t="74203" x="10983913" y="5114925"/>
          <p14:tracePt t="74207" x="10995025" y="5114925"/>
          <p14:tracePt t="74209" x="11006138" y="5110163"/>
          <p14:tracePt t="74212" x="11010900" y="5110163"/>
          <p14:tracePt t="74214" x="11028363" y="5110163"/>
          <p14:tracePt t="74217" x="11034713" y="5110163"/>
          <p14:tracePt t="74220" x="11045825" y="5110163"/>
          <p14:tracePt t="74221" x="11056938" y="5110163"/>
          <p14:tracePt t="74222" x="11061700" y="5110163"/>
          <p14:tracePt t="74228" x="11079163" y="5110163"/>
          <p14:tracePt t="74229" x="11090275" y="5110163"/>
          <p14:tracePt t="74235" x="11107738" y="5110163"/>
          <p14:tracePt t="74237" x="11112500" y="5110163"/>
          <p14:tracePt t="74241" x="11129963" y="5110163"/>
          <p14:tracePt t="74247" x="11145838" y="5110163"/>
          <p14:tracePt t="74255" x="11163300" y="5110163"/>
          <p14:tracePt t="74257" x="11169650" y="5110163"/>
          <p14:tracePt t="74262" x="11174413" y="5110163"/>
          <p14:tracePt t="74270" x="11180763" y="5110163"/>
          <p14:tracePt t="74278" x="11180763" y="5114925"/>
          <p14:tracePt t="74309" x="11174413" y="5121275"/>
          <p14:tracePt t="74312" x="11169650" y="5121275"/>
          <p14:tracePt t="74316" x="11163300" y="5126038"/>
          <p14:tracePt t="74320" x="11156950" y="5126038"/>
          <p14:tracePt t="74325" x="11152188" y="5126038"/>
          <p14:tracePt t="74331" x="11145838" y="5126038"/>
          <p14:tracePt t="74333" x="11134725" y="5126038"/>
          <p14:tracePt t="74338" x="11129963" y="5126038"/>
          <p14:tracePt t="74341" x="11123613" y="5126038"/>
          <p14:tracePt t="74345" x="11118850" y="5126038"/>
          <p14:tracePt t="74346" x="11112500" y="5126038"/>
          <p14:tracePt t="74351" x="11107738" y="5126038"/>
          <p14:tracePt t="74362" x="11090275" y="5126038"/>
          <p14:tracePt t="74366" x="11083925" y="5121275"/>
          <p14:tracePt t="74381" x="11068050" y="5114925"/>
          <p14:tracePt t="74388" x="11061700" y="5114925"/>
          <p14:tracePt t="74391" x="11061700" y="5110163"/>
          <p14:tracePt t="74393" x="11056938" y="5110163"/>
          <p14:tracePt t="74408" x="11056938" y="5103813"/>
          <p14:tracePt t="74439" x="11056938" y="5099050"/>
          <p14:tracePt t="74447" x="11068050" y="5087938"/>
          <p14:tracePt t="74449" x="11072813" y="5081588"/>
          <p14:tracePt t="74452" x="11079163" y="5081588"/>
          <p14:tracePt t="74456" x="11090275" y="5070475"/>
          <p14:tracePt t="74459" x="11101388" y="5070475"/>
          <p14:tracePt t="74461" x="11107738" y="5064125"/>
          <p14:tracePt t="74463" x="11112500" y="5064125"/>
          <p14:tracePt t="74465" x="11118850" y="5059363"/>
          <p14:tracePt t="74467" x="11129963" y="5053013"/>
          <p14:tracePt t="74469" x="11134725" y="5053013"/>
          <p14:tracePt t="74471" x="11145838" y="5048250"/>
          <p14:tracePt t="74472" x="11152188" y="5048250"/>
          <p14:tracePt t="74476" x="11163300" y="5041900"/>
          <p14:tracePt t="74478" x="11174413" y="5037138"/>
          <p14:tracePt t="74484" x="11202988" y="5030788"/>
          <p14:tracePt t="74486" x="11218863" y="5030788"/>
          <p14:tracePt t="74487" x="11231563" y="5026025"/>
          <p14:tracePt t="74494" x="11264900" y="5019675"/>
          <p14:tracePt t="74495" x="11276013" y="5019675"/>
          <p14:tracePt t="74499" x="11291888" y="5019675"/>
          <p14:tracePt t="74500" x="11304588" y="5019675"/>
          <p14:tracePt t="74501" x="11309350" y="5019675"/>
          <p14:tracePt t="74504" x="11331575" y="5019675"/>
          <p14:tracePt t="74506" x="11342688" y="5019675"/>
          <p14:tracePt t="74507" x="11349038" y="5019675"/>
          <p14:tracePt t="74511" x="11377613" y="5019675"/>
          <p14:tracePt t="74513" x="11388725" y="5019675"/>
          <p14:tracePt t="74515" x="11410950" y="5019675"/>
          <p14:tracePt t="74517" x="11422063" y="5019675"/>
          <p14:tracePt t="74519" x="11426825" y="5019675"/>
          <p14:tracePt t="74520" x="11439525" y="5019675"/>
          <p14:tracePt t="74521" x="11439525" y="5026025"/>
          <p14:tracePt t="74524" x="11455400" y="5026025"/>
          <p14:tracePt t="74525" x="11461750" y="5026025"/>
          <p14:tracePt t="74527" x="11472863" y="5030788"/>
          <p14:tracePt t="74528" x="11483975" y="5037138"/>
          <p14:tracePt t="74530" x="11495088" y="5037138"/>
          <p14:tracePt t="74533" x="11512550" y="5048250"/>
          <p14:tracePt t="74540" x="11545888" y="5064125"/>
          <p14:tracePt t="74542" x="11550650" y="5064125"/>
          <p14:tracePt t="74546" x="11568113" y="5070475"/>
          <p14:tracePt t="74548" x="11574463" y="5076825"/>
          <p14:tracePt t="74553" x="11585575" y="5087938"/>
          <p14:tracePt t="74555" x="11590338" y="5087938"/>
          <p14:tracePt t="74560" x="11596688" y="5099050"/>
          <p14:tracePt t="74561" x="11601450" y="5099050"/>
          <p14:tracePt t="74563" x="11601450" y="5103813"/>
          <p14:tracePt t="74568" x="11607800" y="5103813"/>
          <p14:tracePt t="74569" x="11607800" y="5110163"/>
          <p14:tracePt t="74584" x="11607800" y="5114925"/>
          <p14:tracePt t="74594" x="11601450" y="5121275"/>
          <p14:tracePt t="74597" x="11596688" y="5126038"/>
          <p14:tracePt t="74603" x="11579225" y="5132388"/>
          <p14:tracePt t="74605" x="11574463" y="5137150"/>
          <p14:tracePt t="74608" x="11568113" y="5137150"/>
          <p14:tracePt t="74611" x="11550650" y="5143500"/>
          <p14:tracePt t="74613" x="11550650" y="5149850"/>
          <p14:tracePt t="74614" x="11539538" y="5149850"/>
          <p14:tracePt t="74618" x="11517313" y="5154613"/>
          <p14:tracePt t="74619" x="11506200" y="5160963"/>
          <p14:tracePt t="74623" x="11483975" y="5160963"/>
          <p14:tracePt t="74625" x="11455400" y="5172075"/>
          <p14:tracePt t="74626" x="11444288" y="5172075"/>
          <p14:tracePt t="74628" x="11439525" y="5172075"/>
          <p14:tracePt t="74630" x="11433175" y="5172075"/>
          <p14:tracePt t="74631" x="11404600" y="5176838"/>
          <p14:tracePt t="74633" x="11382375" y="5176838"/>
          <p14:tracePt t="74634" x="11377613" y="5176838"/>
          <p14:tracePt t="74636" x="11366500" y="5183188"/>
          <p14:tracePt t="74637" x="11349038" y="5183188"/>
          <p14:tracePt t="74638" x="11326813" y="5187950"/>
          <p14:tracePt t="74639" x="11320463" y="5187950"/>
          <p14:tracePt t="74643" x="11298238" y="5187950"/>
          <p14:tracePt t="74644" x="11269663" y="5187950"/>
          <p14:tracePt t="74645" x="11258550" y="5187950"/>
          <p14:tracePt t="74647" x="11242675" y="5187950"/>
          <p14:tracePt t="74648" x="11236325" y="5187950"/>
          <p14:tracePt t="74651" x="11207750" y="5187950"/>
          <p14:tracePt t="74653" x="11185525" y="5187950"/>
          <p14:tracePt t="74654" x="11174413" y="5187950"/>
          <p14:tracePt t="74658" x="11134725" y="5187950"/>
          <p14:tracePt t="74660" x="11118850" y="5187950"/>
          <p14:tracePt t="74661" x="11096625" y="5187950"/>
          <p14:tracePt t="74662" x="11090275" y="5187950"/>
          <p14:tracePt t="74666" x="11061700" y="5187950"/>
          <p14:tracePt t="74679" x="10937875" y="5165725"/>
          <p14:tracePt t="74681" x="10922000" y="5160963"/>
          <p14:tracePt t="74682" x="10915650" y="5154613"/>
          <p14:tracePt t="74684" x="10904538" y="5154613"/>
          <p14:tracePt t="74687" x="10893425" y="5149850"/>
          <p14:tracePt t="74688" x="10882313" y="5143500"/>
          <p14:tracePt t="74690" x="10875963" y="5143500"/>
          <p14:tracePt t="74693" x="10853738" y="5137150"/>
          <p14:tracePt t="74695" x="10842625" y="5132388"/>
          <p14:tracePt t="74696" x="10837863" y="5132388"/>
          <p14:tracePt t="74700" x="10831513" y="5126038"/>
          <p14:tracePt t="74701" x="10826750" y="5126038"/>
          <p14:tracePt t="74703" x="10820400" y="5121275"/>
          <p14:tracePt t="74709" x="10815638" y="5114925"/>
          <p14:tracePt t="74721" x="10809288" y="5103813"/>
          <p14:tracePt t="74722" x="10809288" y="5099050"/>
          <p14:tracePt t="74726" x="10809288" y="5092700"/>
          <p14:tracePt t="74729" x="10815638" y="5087938"/>
          <p14:tracePt t="74730" x="10815638" y="5081588"/>
          <p14:tracePt t="74732" x="10820400" y="5081588"/>
          <p14:tracePt t="74735" x="10826750" y="5076825"/>
          <p14:tracePt t="74741" x="10831513" y="5064125"/>
          <p14:tracePt t="74742" x="10842625" y="5053013"/>
          <p14:tracePt t="74744" x="10848975" y="5053013"/>
          <p14:tracePt t="74748" x="10864850" y="5037138"/>
          <p14:tracePt t="74750" x="10871200" y="5037138"/>
          <p14:tracePt t="74754" x="10888663" y="5026025"/>
          <p14:tracePt t="74756" x="10899775" y="5019675"/>
          <p14:tracePt t="74761" x="10915650" y="5014913"/>
          <p14:tracePt t="74763" x="10926763" y="5002213"/>
          <p14:tracePt t="74764" x="10944225" y="5002213"/>
          <p14:tracePt t="74766" x="10948988" y="4997450"/>
          <p14:tracePt t="74769" x="10961688" y="4991100"/>
          <p14:tracePt t="74772" x="10983913" y="4986338"/>
          <p14:tracePt t="74774" x="10999788" y="4979988"/>
          <p14:tracePt t="74775" x="11017250" y="4975225"/>
          <p14:tracePt t="74776" x="11028363" y="4975225"/>
          <p14:tracePt t="74778" x="11039475" y="4968875"/>
          <p14:tracePt t="74779" x="11045825" y="4968875"/>
          <p14:tracePt t="74784" x="11090275" y="4964113"/>
          <p14:tracePt t="74785" x="11096625" y="4964113"/>
          <p14:tracePt t="74787" x="11123613" y="4957763"/>
          <p14:tracePt t="74790" x="11152188" y="4957763"/>
          <p14:tracePt t="74792" x="11156950" y="4957763"/>
          <p14:tracePt t="74793" x="11185525" y="4957763"/>
          <p14:tracePt t="74803" x="11287125" y="4957763"/>
          <p14:tracePt t="74804" x="11298238" y="4957763"/>
          <p14:tracePt t="74811" x="11360150" y="4957763"/>
          <p14:tracePt t="74813" x="11404600" y="4957763"/>
          <p14:tracePt t="74815" x="11426825" y="4964113"/>
          <p14:tracePt t="74817" x="11439525" y="4968875"/>
          <p14:tracePt t="74819" x="11466513" y="4968875"/>
          <p14:tracePt t="74820" x="11477625" y="4975225"/>
          <p14:tracePt t="74823" x="11495088" y="4979988"/>
          <p14:tracePt t="74825" x="11512550" y="4979988"/>
          <p14:tracePt t="74826" x="11545888" y="4991100"/>
          <p14:tracePt t="74828" x="11561763" y="4997450"/>
          <p14:tracePt t="74829" x="11574463" y="5002213"/>
          <p14:tracePt t="74831" x="11585575" y="5002213"/>
          <p14:tracePt t="74832" x="11601450" y="5008563"/>
          <p14:tracePt t="74833" x="11607800" y="5014913"/>
          <p14:tracePt t="74836" x="11641138" y="5026025"/>
          <p14:tracePt t="74840" x="11663363" y="5037138"/>
          <p14:tracePt t="74842" x="11674475" y="5041900"/>
          <p14:tracePt t="74843" x="11685588" y="5048250"/>
          <p14:tracePt t="74846" x="11707813" y="5059363"/>
          <p14:tracePt t="74847" x="11714163" y="5064125"/>
          <p14:tracePt t="74852" x="11736388" y="5076825"/>
          <p14:tracePt t="74853" x="11742738" y="5087938"/>
          <p14:tracePt t="74854" x="11747500" y="5087938"/>
          <p14:tracePt t="74859" x="11764963" y="5099050"/>
          <p14:tracePt t="74860" x="11769725" y="5103813"/>
          <p14:tracePt t="74865" x="11782425" y="5114925"/>
          <p14:tracePt t="74868" x="11782425" y="5126038"/>
          <p14:tracePt t="74869" x="11787188" y="5132388"/>
          <p14:tracePt t="74873" x="11787188" y="5137150"/>
          <p14:tracePt t="74880" x="11787188" y="5154613"/>
          <p14:tracePt t="74886" x="11787188" y="5165725"/>
          <p14:tracePt t="74888" x="11787188" y="5172075"/>
          <p14:tracePt t="74889" x="11787188" y="5176838"/>
          <p14:tracePt t="74892" x="11782425" y="5183188"/>
          <p14:tracePt t="74895" x="11776075" y="5183188"/>
          <p14:tracePt t="74896" x="11769725" y="5194300"/>
          <p14:tracePt t="74897" x="11764963" y="5194300"/>
          <p14:tracePt t="74901" x="11758613" y="5205413"/>
          <p14:tracePt t="74902" x="11753850" y="5205413"/>
          <p14:tracePt t="74908" x="11736388" y="5222875"/>
          <p14:tracePt t="74910" x="11725275" y="5222875"/>
          <p14:tracePt t="74911" x="11720513" y="5227638"/>
          <p14:tracePt t="74916" x="11703050" y="5238750"/>
          <p14:tracePt t="74917" x="11696700" y="5245100"/>
          <p14:tracePt t="74919" x="11685588" y="5245100"/>
          <p14:tracePt t="74923" x="11663363" y="5256213"/>
          <p14:tracePt t="74924" x="11658600" y="5256213"/>
          <p14:tracePt t="74927" x="11647488" y="5260975"/>
          <p14:tracePt t="74931" x="11623675" y="5267325"/>
          <p14:tracePt t="74932" x="11612563" y="5267325"/>
          <p14:tracePt t="74933" x="11601450" y="5272088"/>
          <p14:tracePt t="74936" x="11579225" y="5278438"/>
          <p14:tracePt t="74939" x="11561763" y="5278438"/>
          <p14:tracePt t="74941" x="11557000" y="5278438"/>
          <p14:tracePt t="74944" x="11523663" y="5284788"/>
          <p14:tracePt t="74945" x="11512550" y="5284788"/>
          <p14:tracePt t="74948" x="11499850" y="5284788"/>
          <p14:tracePt t="74950" x="11488738" y="5289550"/>
          <p14:tracePt t="74951" x="11472863" y="5289550"/>
          <p14:tracePt t="74952" x="11466513" y="5289550"/>
          <p14:tracePt t="74954" x="11450638" y="5289550"/>
          <p14:tracePt t="74955" x="11444288" y="5289550"/>
          <p14:tracePt t="74957" x="11433175" y="5289550"/>
          <p14:tracePt t="74959" x="11422063" y="5289550"/>
          <p14:tracePt t="74962" x="11410950" y="5289550"/>
          <p14:tracePt t="74965" x="11388725" y="5289550"/>
          <p14:tracePt t="74966" x="11377613" y="5289550"/>
          <p14:tracePt t="74967" x="11371263" y="5289550"/>
          <p14:tracePt t="74970" x="11360150" y="5289550"/>
          <p14:tracePt t="74971" x="11349038" y="5289550"/>
          <p14:tracePt t="74972" x="11342688" y="5289550"/>
          <p14:tracePt t="74974" x="11337925" y="5289550"/>
          <p14:tracePt t="74976" x="11326813" y="5289550"/>
          <p14:tracePt t="74978" x="11315700" y="5289550"/>
          <p14:tracePt t="74983" x="11304588" y="5289550"/>
          <p14:tracePt t="74985" x="11291888" y="5289550"/>
          <p14:tracePt t="74990" x="11280775" y="5289550"/>
          <p14:tracePt t="74992" x="11264900" y="5284788"/>
          <p14:tracePt t="74997" x="11258550" y="5284788"/>
          <p14:tracePt t="75004" x="11253788" y="5284788"/>
          <p14:tracePt t="75011" x="11247438" y="5284788"/>
          <p14:tracePt t="75047" x="11253788" y="5284788"/>
          <p14:tracePt t="75052" x="11258550" y="5278438"/>
          <p14:tracePt t="75056" x="11269663" y="5278438"/>
          <p14:tracePt t="75061" x="11276013" y="5272088"/>
          <p14:tracePt t="75063" x="11280775" y="5272088"/>
          <p14:tracePt t="75065" x="11280775" y="5267325"/>
          <p14:tracePt t="75071" x="11298238" y="5267325"/>
          <p14:tracePt t="75075" x="11309350" y="5260975"/>
          <p14:tracePt t="75077" x="11315700" y="5260975"/>
          <p14:tracePt t="75079" x="11320463" y="5260975"/>
          <p14:tracePt t="75083" x="11326813" y="5260975"/>
          <p14:tracePt t="75088" x="11337925" y="5260975"/>
          <p14:tracePt t="75095" x="11349038" y="5260975"/>
          <p14:tracePt t="75098" x="11353800" y="5260975"/>
          <p14:tracePt t="75099" x="11360150" y="5260975"/>
          <p14:tracePt t="75102" x="11366500" y="5260975"/>
          <p14:tracePt t="75109" x="11371263" y="5260975"/>
          <p14:tracePt t="75116" x="11377613" y="5260975"/>
          <p14:tracePt t="75124" x="11382375" y="5260975"/>
          <p14:tracePt t="75126" x="11382375" y="5267325"/>
          <p14:tracePt t="75131" x="11382375" y="5272088"/>
          <p14:tracePt t="75138" x="11382375" y="5278438"/>
          <p14:tracePt t="75146" x="11382375" y="5284788"/>
          <p14:tracePt t="75153" x="11382375" y="5289550"/>
          <p14:tracePt t="75158" x="11382375" y="5295900"/>
          <p14:tracePt t="75160" x="11382375" y="5300663"/>
          <p14:tracePt t="75164" x="11388725" y="5307013"/>
          <p14:tracePt t="75172" x="11388725" y="5318125"/>
          <p14:tracePt t="75179" x="11388725" y="5322888"/>
          <p14:tracePt t="75180" x="11388725" y="5329238"/>
          <p14:tracePt t="75186" x="11388725" y="5334000"/>
          <p14:tracePt t="75187" x="11388725" y="5340350"/>
          <p14:tracePt t="75192" x="11388725" y="5345113"/>
          <p14:tracePt t="75194" x="11388725" y="5351463"/>
          <p14:tracePt t="75199" x="11388725" y="5357813"/>
          <p14:tracePt t="75200" x="11388725" y="5362575"/>
          <p14:tracePt t="75206" x="11388725" y="5373688"/>
          <p14:tracePt t="75207" x="11382375" y="5380038"/>
          <p14:tracePt t="75209" x="11377613" y="5384800"/>
          <p14:tracePt t="75210" x="11377613" y="5391150"/>
          <p14:tracePt t="75213" x="11371263" y="5395913"/>
          <p14:tracePt t="75221" x="11353800" y="5413375"/>
          <p14:tracePt t="75222" x="11349038" y="5419725"/>
          <p14:tracePt t="75226" x="11342688" y="5419725"/>
          <p14:tracePt t="75228" x="11331575" y="5430838"/>
          <p14:tracePt t="75233" x="11320463" y="5435600"/>
          <p14:tracePt t="75235" x="11315700" y="5441950"/>
          <p14:tracePt t="75242" x="11291888" y="5453063"/>
          <p14:tracePt t="75243" x="11280775" y="5457825"/>
          <p14:tracePt t="75247" x="11276013" y="5464175"/>
          <p14:tracePt t="75249" x="11258550" y="5468938"/>
          <p14:tracePt t="75519" x="11258550" y="5475288"/>
          <p14:tracePt t="75525" x="11269663" y="5475288"/>
          <p14:tracePt t="75530" x="11276013" y="5480050"/>
          <p14:tracePt t="75532" x="11280775" y="5480050"/>
          <p14:tracePt t="75534" x="11291888" y="5486400"/>
          <p14:tracePt t="75536" x="11291888" y="5492750"/>
          <p14:tracePt t="75540" x="11298238" y="5492750"/>
          <p14:tracePt t="75541" x="11304588" y="5492750"/>
          <p14:tracePt t="75542" x="11309350" y="5492750"/>
          <p14:tracePt t="75550" x="11331575" y="5492750"/>
          <p14:tracePt t="75552" x="11337925" y="5492750"/>
          <p14:tracePt t="75555" x="11353800" y="5492750"/>
          <p14:tracePt t="75560" x="11366500" y="5492750"/>
          <p14:tracePt t="75561" x="11371263" y="5492750"/>
          <p14:tracePt t="75563" x="11377613" y="5492750"/>
          <p14:tracePt t="75567" x="11382375" y="5492750"/>
          <p14:tracePt t="75568" x="11393488" y="5492750"/>
          <p14:tracePt t="75573" x="11399838" y="5492750"/>
          <p14:tracePt t="75581" x="11404600" y="5492750"/>
          <p14:tracePt t="75603" x="11410950" y="5492750"/>
          <p14:tracePt t="75639" x="11415713" y="5492750"/>
          <p14:tracePt t="75646" x="11415713" y="5497513"/>
          <p14:tracePt t="75648" x="11422063" y="5497513"/>
          <p14:tracePt t="75650" x="11422063" y="5503863"/>
          <p14:tracePt t="75653" x="11422063" y="5508625"/>
          <p14:tracePt t="75657" x="11426825" y="5508625"/>
          <p14:tracePt t="75659" x="11433175" y="5514975"/>
          <p14:tracePt t="75665" x="11439525" y="5519738"/>
          <p14:tracePt t="75667" x="11444288" y="5519738"/>
          <p14:tracePt t="75668" x="11444288" y="5526088"/>
          <p14:tracePt t="75672" x="11450638" y="5526088"/>
          <p14:tracePt t="75678" x="11455400" y="5537200"/>
          <p14:tracePt t="75679" x="11461750" y="5537200"/>
          <p14:tracePt t="75685" x="11477625" y="5548313"/>
          <p14:tracePt t="75692" x="11483975" y="5559425"/>
          <p14:tracePt t="75694" x="11488738" y="5559425"/>
          <p14:tracePt t="75699" x="11499850" y="5565775"/>
          <p14:tracePt t="75706" x="11512550" y="5570538"/>
          <p14:tracePt t="75707" x="11512550" y="5576888"/>
          <p14:tracePt t="75709" x="11517313" y="5576888"/>
          <p14:tracePt t="75712" x="11528425" y="5581650"/>
          <p14:tracePt t="75715" x="11528425" y="5588000"/>
          <p14:tracePt t="75717" x="11534775" y="5588000"/>
          <p14:tracePt t="75721" x="11539538" y="5592763"/>
          <p14:tracePt t="75726" x="11545888" y="5592763"/>
          <p14:tracePt t="75728" x="11550650" y="5599113"/>
          <p14:tracePt t="75734" x="11557000" y="5603875"/>
          <p14:tracePt t="75741" x="11561763" y="5610225"/>
          <p14:tracePt t="75742" x="11568113" y="5610225"/>
          <p14:tracePt t="75749" x="11574463" y="5614988"/>
          <p14:tracePt t="75756" x="11579225" y="5614988"/>
          <p14:tracePt t="75758" x="11579225" y="5621338"/>
          <p14:tracePt t="75767" x="11579225" y="5627688"/>
          <p14:tracePt t="75842" x="11579225" y="5632450"/>
          <p14:tracePt t="75854" x="11579225" y="5638800"/>
          <p14:tracePt t="75858" x="11574463" y="5638800"/>
          <p14:tracePt t="75863" x="11568113" y="5643563"/>
          <p14:tracePt t="75867" x="11561763" y="5643563"/>
          <p14:tracePt t="75871" x="11561763" y="5649913"/>
          <p14:tracePt t="75874" x="11557000" y="5649913"/>
          <p14:tracePt t="75880" x="11550650" y="5649913"/>
          <p14:tracePt t="75888" x="11545888" y="5654675"/>
          <p14:tracePt t="75894" x="11539538" y="5654675"/>
          <p14:tracePt t="75907" x="11534775" y="5654675"/>
          <p14:tracePt t="87462" x="11517313" y="5661025"/>
          <p14:tracePt t="87471" x="11483975" y="5672138"/>
          <p14:tracePt t="87478" x="11455400" y="5683250"/>
          <p14:tracePt t="87483" x="11433175" y="5683250"/>
          <p14:tracePt t="87485" x="11426825" y="5688013"/>
          <p14:tracePt t="87487" x="11415713" y="5688013"/>
          <p14:tracePt t="87489" x="11410950" y="5694363"/>
          <p14:tracePt t="87490" x="11404600" y="5694363"/>
          <p14:tracePt t="87493" x="11393488" y="5694363"/>
          <p14:tracePt t="87501" x="11366500" y="5700713"/>
          <p14:tracePt t="87503" x="11360150" y="5700713"/>
          <p14:tracePt t="87506" x="11342688" y="5700713"/>
          <p14:tracePt t="87508" x="11331575" y="5700713"/>
          <p14:tracePt t="87509" x="11326813" y="5700713"/>
          <p14:tracePt t="87520" x="11280775" y="5711825"/>
          <p14:tracePt t="87522" x="11269663" y="5711825"/>
          <p14:tracePt t="87524" x="11264900" y="5711825"/>
          <p14:tracePt t="87526" x="11253788" y="5711825"/>
          <p14:tracePt t="87528" x="11247438" y="5711825"/>
          <p14:tracePt t="87533" x="11225213" y="5711825"/>
          <p14:tracePt t="87535" x="11214100" y="5711825"/>
          <p14:tracePt t="87537" x="11196638" y="5711825"/>
          <p14:tracePt t="87540" x="11180763" y="5711825"/>
          <p14:tracePt t="87543" x="11169650" y="5711825"/>
          <p14:tracePt t="87546" x="11156950" y="5716588"/>
          <p14:tracePt t="87548" x="11134725" y="5716588"/>
          <p14:tracePt t="87549" x="11123613" y="5716588"/>
          <p14:tracePt t="87552" x="11112500" y="5716588"/>
          <p14:tracePt t="87554" x="11090275" y="5716588"/>
          <p14:tracePt t="87556" x="11068050" y="5716588"/>
          <p14:tracePt t="87558" x="11056938" y="5716588"/>
          <p14:tracePt t="87560" x="11045825" y="5716588"/>
          <p14:tracePt t="87567" x="10966450" y="5716588"/>
          <p14:tracePt t="87569" x="10948988" y="5716588"/>
          <p14:tracePt t="87572" x="10933113" y="5716588"/>
          <p14:tracePt t="87573" x="10915650" y="5716588"/>
          <p14:tracePt t="87575" x="10910888" y="5716588"/>
          <p14:tracePt t="87576" x="10888663" y="5716588"/>
          <p14:tracePt t="87578" x="10871200" y="5716588"/>
          <p14:tracePt t="87581" x="10853738" y="5716588"/>
          <p14:tracePt t="87582" x="10837863" y="5716588"/>
          <p14:tracePt t="87583" x="10815638" y="5722938"/>
          <p14:tracePt t="87585" x="10791825" y="5722938"/>
          <p14:tracePt t="87586" x="10787063" y="5722938"/>
          <p14:tracePt t="87588" x="10769600" y="5722938"/>
          <p14:tracePt t="87589" x="10758488" y="5722938"/>
          <p14:tracePt t="87591" x="10736263" y="5722938"/>
          <p14:tracePt t="87592" x="10729913" y="5722938"/>
          <p14:tracePt t="87594" x="10714038" y="5722938"/>
          <p14:tracePt t="87596" x="10691813" y="5722938"/>
          <p14:tracePt t="87597" x="10685463" y="5722938"/>
          <p14:tracePt t="87599" x="10663238" y="5722938"/>
          <p14:tracePt t="87600" x="10656888" y="5722938"/>
          <p14:tracePt t="87603" x="10618788" y="5722938"/>
          <p14:tracePt t="87605" x="10594975" y="5722938"/>
          <p14:tracePt t="87606" x="10583863" y="5722938"/>
          <p14:tracePt t="87610" x="10550525" y="5722938"/>
          <p14:tracePt t="87611" x="10539413" y="5722938"/>
          <p14:tracePt t="87613" x="10521950" y="5722938"/>
          <p14:tracePt t="87614" x="10510838" y="5722938"/>
          <p14:tracePt t="87617" x="10472738" y="5722938"/>
          <p14:tracePt t="87619" x="10455275" y="5722938"/>
          <p14:tracePt t="87620" x="10444163" y="5722938"/>
          <p14:tracePt t="87622" x="10426700" y="5722938"/>
          <p14:tracePt t="87624" x="10415588" y="5722938"/>
          <p14:tracePt t="87627" x="10382250" y="5722938"/>
          <p14:tracePt t="87629" x="10371138" y="5722938"/>
          <p14:tracePt t="87630" x="10342563" y="5722938"/>
          <p14:tracePt t="87632" x="10320338" y="5722938"/>
          <p14:tracePt t="87633" x="10309225" y="5722938"/>
          <p14:tracePt t="87635" x="10280650" y="5722938"/>
          <p14:tracePt t="87637" x="10252075" y="5722938"/>
          <p14:tracePt t="87639" x="10240963" y="5722938"/>
          <p14:tracePt t="87640" x="10213975" y="5722938"/>
          <p14:tracePt t="87641" x="10202863" y="5722938"/>
          <p14:tracePt t="87644" x="10179050" y="5722938"/>
          <p14:tracePt t="87645" x="10167938" y="5722938"/>
          <p14:tracePt t="87651" x="10094913" y="5722938"/>
          <p14:tracePt t="87653" x="10079038" y="5722938"/>
          <p14:tracePt t="87654" x="10072688" y="5722938"/>
          <p14:tracePt t="87658" x="10028238" y="5722938"/>
          <p14:tracePt t="87659" x="10006013" y="5722938"/>
          <p14:tracePt t="87660" x="9999663" y="5722938"/>
          <p14:tracePt t="87665" x="9944100" y="5722938"/>
          <p14:tracePt t="87667" x="9926638" y="5722938"/>
          <p14:tracePt t="87669" x="9898063" y="5722938"/>
          <p14:tracePt t="87671" x="9886950" y="5722938"/>
          <p14:tracePt t="87672" x="9875838" y="5722938"/>
          <p14:tracePt t="87674" x="9853613" y="5722938"/>
          <p14:tracePt t="87675" x="9836150" y="5722938"/>
          <p14:tracePt t="87677" x="9825038" y="5722938"/>
          <p14:tracePt t="87679" x="9798050" y="5722938"/>
          <p14:tracePt t="87681" x="9780588" y="5722938"/>
          <p14:tracePt t="87682" x="9774238" y="5722938"/>
          <p14:tracePt t="87684" x="9763125" y="5722938"/>
          <p14:tracePt t="87685" x="9747250" y="5722938"/>
          <p14:tracePt t="87687" x="9729788" y="5722938"/>
          <p14:tracePt t="87688" x="9718675" y="5722938"/>
          <p14:tracePt t="87690" x="9707563" y="5722938"/>
          <p14:tracePt t="87691" x="9701213" y="5722938"/>
          <p14:tracePt t="87693" x="9685338" y="5722938"/>
          <p14:tracePt t="87696" x="9645650" y="5722938"/>
          <p14:tracePt t="87697" x="9634538" y="5722938"/>
          <p14:tracePt t="87700" x="9605963" y="5722938"/>
          <p14:tracePt t="87701" x="9601200" y="5722938"/>
          <p14:tracePt t="87704" x="9583738" y="5722938"/>
          <p14:tracePt t="87705" x="9572625" y="5722938"/>
          <p14:tracePt t="87706" x="9550400" y="5722938"/>
          <p14:tracePt t="87708" x="9532938" y="5722938"/>
          <p14:tracePt t="87710" x="9521825" y="5722938"/>
          <p14:tracePt t="87713" x="9517063" y="5722938"/>
          <p14:tracePt t="87714" x="9488488" y="5722938"/>
          <p14:tracePt t="87715" x="9477375" y="5716588"/>
          <p14:tracePt t="87717" x="9459913" y="5716588"/>
          <p14:tracePt t="87718" x="9448800" y="5716588"/>
          <p14:tracePt t="87721" x="9437688" y="5716588"/>
          <p14:tracePt t="87723" x="9415463" y="5711825"/>
          <p14:tracePt t="87724" x="9393238" y="5711825"/>
          <p14:tracePt t="87727" x="9375775" y="5711825"/>
          <p14:tracePt t="87728" x="9358313" y="5711825"/>
          <p14:tracePt t="87729" x="9353550" y="5711825"/>
          <p14:tracePt t="87731" x="9336088" y="5711825"/>
          <p14:tracePt t="87732" x="9331325" y="5705475"/>
          <p14:tracePt t="87735" x="9291638" y="5705475"/>
          <p14:tracePt t="87737" x="9285288" y="5700713"/>
          <p14:tracePt t="87738" x="9269413" y="5700713"/>
          <p14:tracePt t="87741" x="9247188" y="5700713"/>
          <p14:tracePt t="87747" x="9201150" y="5694363"/>
          <p14:tracePt t="87748" x="9190038" y="5694363"/>
          <p14:tracePt t="87751" x="9178925" y="5688013"/>
          <p14:tracePt t="87752" x="9163050" y="5688013"/>
          <p14:tracePt t="87755" x="9139238" y="5688013"/>
          <p14:tracePt t="87757" x="9134475" y="5688013"/>
          <p14:tracePt t="87759" x="9112250" y="5683250"/>
          <p14:tracePt t="87760" x="9105900" y="5683250"/>
          <p14:tracePt t="87762" x="9083675" y="5676900"/>
          <p14:tracePt t="87769" x="9043988" y="5676900"/>
          <p14:tracePt t="87771" x="9021763" y="5672138"/>
          <p14:tracePt t="87773" x="9015413" y="5672138"/>
          <p14:tracePt t="87774" x="9010650" y="5672138"/>
          <p14:tracePt t="87775" x="8999538" y="5672138"/>
          <p14:tracePt t="87776" x="8993188" y="5665788"/>
          <p14:tracePt t="87778" x="8982075" y="5665788"/>
          <p14:tracePt t="87780" x="8977313" y="5665788"/>
          <p14:tracePt t="87782" x="8953500" y="5661025"/>
          <p14:tracePt t="87784" x="8937625" y="5654675"/>
          <p14:tracePt t="87785" x="8931275" y="5654675"/>
          <p14:tracePt t="87787" x="8915400" y="5654675"/>
          <p14:tracePt t="87789" x="8909050" y="5654675"/>
          <p14:tracePt t="87790" x="8897938" y="5649913"/>
          <p14:tracePt t="87795" x="8869363" y="5643563"/>
          <p14:tracePt t="87797" x="8847138" y="5643563"/>
          <p14:tracePt t="87798" x="8842375" y="5638800"/>
          <p14:tracePt t="87800" x="8824913" y="5638800"/>
          <p14:tracePt t="87801" x="8824913" y="5632450"/>
          <p14:tracePt t="87803" x="8813800" y="5632450"/>
          <p14:tracePt t="87804" x="8802688" y="5632450"/>
          <p14:tracePt t="87806" x="8796338" y="5632450"/>
          <p14:tracePt t="87807" x="8785225" y="5627688"/>
          <p14:tracePt t="87808" x="8774113" y="5621338"/>
          <p14:tracePt t="87810" x="8763000" y="5621338"/>
          <p14:tracePt t="87811" x="8758238" y="5621338"/>
          <p14:tracePt t="87814" x="8734425" y="5610225"/>
          <p14:tracePt t="87819" x="8707438" y="5603875"/>
          <p14:tracePt t="87820" x="8689975" y="5599113"/>
          <p14:tracePt t="87821" x="8685213" y="5599113"/>
          <p14:tracePt t="87823" x="8678863" y="5599113"/>
          <p14:tracePt t="87825" x="8672513" y="5592763"/>
          <p14:tracePt t="87826" x="8661400" y="5592763"/>
          <p14:tracePt t="87830" x="8639175" y="5588000"/>
          <p14:tracePt t="87837" x="8599488" y="5576888"/>
          <p14:tracePt t="87839" x="8577263" y="5565775"/>
          <p14:tracePt t="87845" x="8550275" y="5553075"/>
          <p14:tracePt t="87847" x="8537575" y="5553075"/>
          <p14:tracePt t="87848" x="8526463" y="5541963"/>
          <p14:tracePt t="87849" x="8521700" y="5541963"/>
          <p14:tracePt t="87853" x="8499475" y="5537200"/>
          <p14:tracePt t="87854" x="8493125" y="5530850"/>
          <p14:tracePt t="87856" x="8482013" y="5526088"/>
          <p14:tracePt t="87857" x="8470900" y="5519738"/>
          <p14:tracePt t="87858" x="8464550" y="5519738"/>
          <p14:tracePt t="87860" x="8453438" y="5514975"/>
          <p14:tracePt t="87862" x="8448675" y="5508625"/>
          <p14:tracePt t="87863" x="8437563" y="5503863"/>
          <p14:tracePt t="87868" x="8402638" y="5486400"/>
          <p14:tracePt t="87870" x="8386763" y="5475288"/>
          <p14:tracePt t="87874" x="8358188" y="5457825"/>
          <p14:tracePt t="87876" x="8342313" y="5446713"/>
          <p14:tracePt t="87877" x="8335963" y="5441950"/>
          <p14:tracePt t="87879" x="8313738" y="5435600"/>
          <p14:tracePt t="87880" x="8307388" y="5424488"/>
          <p14:tracePt t="87882" x="8291513" y="5419725"/>
          <p14:tracePt t="87884" x="8285163" y="5407025"/>
          <p14:tracePt t="87885" x="8274050" y="5407025"/>
          <p14:tracePt t="87887" x="8251825" y="5391150"/>
          <p14:tracePt t="87888" x="8245475" y="5384800"/>
          <p14:tracePt t="87893" x="8194675" y="5357813"/>
          <p14:tracePt t="87894" x="8183563" y="5351463"/>
          <p14:tracePt t="87896" x="8167688" y="5340350"/>
          <p14:tracePt t="87898" x="8156575" y="5329238"/>
          <p14:tracePt t="87900" x="8145463" y="5322888"/>
          <p14:tracePt t="87902" x="8105775" y="5295900"/>
          <p14:tracePt t="87904" x="8088313" y="5278438"/>
          <p14:tracePt t="87905" x="8066088" y="5267325"/>
          <p14:tracePt t="87907" x="8054975" y="5260975"/>
          <p14:tracePt t="87908" x="8037513" y="5249863"/>
          <p14:tracePt t="87913" x="7999413" y="5216525"/>
          <p14:tracePt t="87918" x="7926388" y="5165725"/>
          <p14:tracePt t="87920" x="7913688" y="5160963"/>
          <p14:tracePt t="87929" x="7818438" y="5092700"/>
          <p14:tracePt t="87930" x="7796213" y="5076825"/>
          <p14:tracePt t="87935" x="7745413" y="5037138"/>
          <p14:tracePt t="87937" x="7740650" y="5037138"/>
          <p14:tracePt t="87939" x="7718425" y="5019675"/>
          <p14:tracePt t="87941" x="7694613" y="5008563"/>
          <p14:tracePt t="87943" x="7678738" y="4997450"/>
          <p14:tracePt t="87945" x="7656513" y="4979988"/>
          <p14:tracePt t="87946" x="7650163" y="4968875"/>
          <p14:tracePt t="87948" x="7643813" y="4964113"/>
          <p14:tracePt t="87950" x="7616825" y="4946650"/>
          <p14:tracePt t="87951" x="7599363" y="4935538"/>
          <p14:tracePt t="87952" x="7588250" y="4929188"/>
          <p14:tracePt t="87954" x="7583488" y="4924425"/>
          <p14:tracePt t="87955" x="7570788" y="4913313"/>
          <p14:tracePt t="87957" x="7554913" y="4902200"/>
          <p14:tracePt t="87958" x="7548563" y="4895850"/>
          <p14:tracePt t="87964" x="7497763" y="4862513"/>
          <p14:tracePt t="87966" x="7493000" y="4856163"/>
          <p14:tracePt t="87967" x="7481888" y="4845050"/>
          <p14:tracePt t="87971" x="7442200" y="4818063"/>
          <p14:tracePt t="87972" x="7442200" y="4811713"/>
          <p14:tracePt t="87974" x="7424738" y="4800600"/>
          <p14:tracePt t="87975" x="7419975" y="4800600"/>
          <p14:tracePt t="87977" x="7413625" y="4789488"/>
          <p14:tracePt t="87979" x="7391400" y="4772025"/>
          <p14:tracePt t="87980" x="7386638" y="4772025"/>
          <p14:tracePt t="87984" x="7369175" y="4756150"/>
          <p14:tracePt t="87986" x="7358063" y="4745038"/>
          <p14:tracePt t="87987" x="7346950" y="4733925"/>
          <p14:tracePt t="87991" x="7329488" y="4716463"/>
          <p14:tracePt t="87997" x="7307263" y="4699000"/>
          <p14:tracePt t="87998" x="7296150" y="4687888"/>
          <p14:tracePt t="88001" x="7289800" y="4676775"/>
          <p14:tracePt t="88005" x="7285038" y="4672013"/>
          <p14:tracePt t="88006" x="7278688" y="4665663"/>
          <p14:tracePt t="88011" x="7273925" y="4654550"/>
          <p14:tracePt t="88012" x="7267575" y="4648200"/>
          <p14:tracePt t="88014" x="7262813" y="4648200"/>
          <p14:tracePt t="88018" x="7262813" y="4637088"/>
          <p14:tracePt t="88020" x="7256463" y="4632325"/>
          <p14:tracePt t="88025" x="7251700" y="4625975"/>
          <p14:tracePt t="88027" x="7251700" y="4614863"/>
          <p14:tracePt t="88033" x="7245350" y="4603750"/>
          <p14:tracePt t="88047" x="7245350" y="4581525"/>
          <p14:tracePt t="88051" x="7245350" y="4530725"/>
          <p14:tracePt t="88055" x="7251700" y="4513263"/>
          <p14:tracePt t="88057" x="7256463" y="4502150"/>
          <p14:tracePt t="88060" x="7262813" y="4491038"/>
          <p14:tracePt t="88061" x="7267575" y="4479925"/>
          <p14:tracePt t="88064" x="7273925" y="4468813"/>
          <p14:tracePt t="88066" x="7278688" y="4464050"/>
          <p14:tracePt t="88068" x="7285038" y="4451350"/>
          <p14:tracePt t="88069" x="7289800" y="4440238"/>
          <p14:tracePt t="88071" x="7296150" y="4435475"/>
          <p14:tracePt t="88072" x="7302500" y="4424363"/>
          <p14:tracePt t="88076" x="7313613" y="4406900"/>
          <p14:tracePt t="88080" x="7335838" y="4378325"/>
          <p14:tracePt t="88083" x="7340600" y="4367213"/>
          <p14:tracePt t="88085" x="7346950" y="4362450"/>
          <p14:tracePt t="88086" x="7358063" y="4351338"/>
          <p14:tracePt t="88087" x="7358063" y="4344988"/>
          <p14:tracePt t="88089" x="7369175" y="4340225"/>
          <p14:tracePt t="88092" x="7386638" y="4322763"/>
          <p14:tracePt t="88093" x="7391400" y="4316413"/>
          <p14:tracePt t="88095" x="7397750" y="4311650"/>
          <p14:tracePt t="88096" x="7397750" y="4305300"/>
          <p14:tracePt t="88098" x="7408863" y="4305300"/>
          <p14:tracePt t="88099" x="7408863" y="4300538"/>
          <p14:tracePt t="88102" x="7419975" y="4289425"/>
          <p14:tracePt t="88103" x="7424738" y="4283075"/>
          <p14:tracePt t="88108" x="7435850" y="4278313"/>
          <p14:tracePt t="88109" x="7442200" y="4271963"/>
          <p14:tracePt t="88115" x="7448550" y="4267200"/>
          <p14:tracePt t="88117" x="7453313" y="4267200"/>
          <p14:tracePt t="88170" x="7453313" y="4271963"/>
          <p14:tracePt t="88176" x="7453313" y="4278313"/>
          <p14:tracePt t="88180" x="7448550" y="4283075"/>
          <p14:tracePt t="88186" x="7442200" y="4294188"/>
          <p14:tracePt t="88189" x="7435850" y="4294188"/>
          <p14:tracePt t="88191" x="7435850" y="4300538"/>
          <p14:tracePt t="88195" x="7424738" y="4305300"/>
          <p14:tracePt t="88198" x="7419975" y="4305300"/>
          <p14:tracePt t="88200" x="7413625" y="4311650"/>
          <p14:tracePt t="88206" x="7391400" y="4329113"/>
          <p14:tracePt t="88208" x="7380288" y="4333875"/>
          <p14:tracePt t="88211" x="7375525" y="4340225"/>
          <p14:tracePt t="88213" x="7351713" y="4351338"/>
          <p14:tracePt t="88215" x="7340600" y="4356100"/>
          <p14:tracePt t="88216" x="7329488" y="4362450"/>
          <p14:tracePt t="88221" x="7289800" y="4378325"/>
          <p14:tracePt t="88223" x="7267575" y="4384675"/>
          <p14:tracePt t="88225" x="7256463" y="4391025"/>
          <p14:tracePt t="88226" x="7234238" y="4402138"/>
          <p14:tracePt t="88228" x="7205663" y="4402138"/>
          <p14:tracePt t="88229" x="7194550" y="4406900"/>
          <p14:tracePt t="88231" x="7178675" y="4413250"/>
          <p14:tracePt t="88235" x="7116763" y="4429125"/>
          <p14:tracePt t="88236" x="7099300" y="4435475"/>
          <p14:tracePt t="88238" x="7070725" y="4435475"/>
          <p14:tracePt t="88240" x="7059613" y="4435475"/>
          <p14:tracePt t="88242" x="7019925" y="4440238"/>
          <p14:tracePt t="88245" x="6970713" y="4446588"/>
          <p14:tracePt t="88246" x="6953250" y="4446588"/>
          <p14:tracePt t="88249" x="6897688" y="4451350"/>
          <p14:tracePt t="88250" x="6880225" y="4451350"/>
          <p14:tracePt t="88252" x="6840538" y="4451350"/>
          <p14:tracePt t="88255" x="6796088" y="4451350"/>
          <p14:tracePt t="88257" x="6778625" y="4451350"/>
          <p14:tracePt t="88261" x="6727825" y="4451350"/>
          <p14:tracePt t="88262" x="6689725" y="4446588"/>
          <p14:tracePt t="88263" x="6672263" y="4446588"/>
          <p14:tracePt t="88265" x="6654800" y="4440238"/>
          <p14:tracePt t="88267" x="6616700" y="4435475"/>
          <p14:tracePt t="88276" x="6453188" y="4406900"/>
          <p14:tracePt t="88277" x="6424613" y="4395788"/>
          <p14:tracePt t="88279" x="6391275" y="4395788"/>
          <p14:tracePt t="88280" x="6373813" y="4384675"/>
          <p14:tracePt t="88284" x="6300788" y="4367213"/>
          <p14:tracePt t="88285" x="6284913" y="4362450"/>
          <p14:tracePt t="88289" x="6227763" y="4344988"/>
          <p14:tracePt t="88292" x="6200775" y="4333875"/>
          <p14:tracePt t="88293" x="6165850" y="4322763"/>
          <p14:tracePt t="88294" x="6154738" y="4316413"/>
          <p14:tracePt t="88298" x="6103938" y="4294188"/>
          <p14:tracePt t="88299" x="6088063" y="4294188"/>
          <p14:tracePt t="88301" x="6076950" y="4283075"/>
          <p14:tracePt t="88302" x="6070600" y="4278313"/>
          <p14:tracePt t="88304" x="6037263" y="4267200"/>
          <p14:tracePt t="88305" x="6030913" y="4260850"/>
          <p14:tracePt t="88306" x="6015038" y="4249738"/>
          <p14:tracePt t="88308" x="5997575" y="4238625"/>
          <p14:tracePt t="88310" x="5986463" y="4232275"/>
          <p14:tracePt t="88311" x="5975350" y="4221163"/>
          <p14:tracePt t="88314" x="5957888" y="4210050"/>
          <p14:tracePt t="88316" x="5942013" y="4198938"/>
          <p14:tracePt t="88318" x="5924550" y="4181475"/>
          <p14:tracePt t="88320" x="5913438" y="4170363"/>
          <p14:tracePt t="88321" x="5907088" y="4159250"/>
          <p14:tracePt t="88323" x="5895975" y="4154488"/>
          <p14:tracePt t="88327" x="5880100" y="4125913"/>
          <p14:tracePt t="88328" x="5880100" y="4114800"/>
          <p14:tracePt t="88332" x="5868988" y="4097338"/>
          <p14:tracePt t="88338" x="5862638" y="4070350"/>
          <p14:tracePt t="88340" x="5862638" y="4059238"/>
          <p14:tracePt t="88345" x="5857875" y="4035425"/>
          <p14:tracePt t="88347" x="5857875" y="4030663"/>
          <p14:tracePt t="88349" x="5857875" y="4024313"/>
          <p14:tracePt t="88350" x="5857875" y="4013200"/>
          <p14:tracePt t="88352" x="5857875" y="4008438"/>
          <p14:tracePt t="88353" x="5857875" y="4002088"/>
          <p14:tracePt t="88354" x="5857875" y="3997325"/>
          <p14:tracePt t="88357" x="5857875" y="3986213"/>
          <p14:tracePt t="88362" x="5862638" y="3962400"/>
          <p14:tracePt t="88364" x="5868988" y="3962400"/>
          <p14:tracePt t="88366" x="5873750" y="3957638"/>
          <p14:tracePt t="88367" x="5880100" y="3946525"/>
          <p14:tracePt t="88371" x="5884863" y="3935413"/>
          <p14:tracePt t="88372" x="5884863" y="3929063"/>
          <p14:tracePt t="88374" x="5891213" y="3929063"/>
          <p14:tracePt t="88375" x="5895975" y="3924300"/>
          <p14:tracePt t="88378" x="5902325" y="3917950"/>
          <p14:tracePt t="88387" x="5924550" y="3900488"/>
          <p14:tracePt t="88388" x="5924550" y="3895725"/>
          <p14:tracePt t="88393" x="5935663" y="3889375"/>
          <p14:tracePt t="88395" x="5942013" y="3884613"/>
          <p14:tracePt t="88397" x="5946775" y="3884613"/>
          <p14:tracePt t="88401" x="5953125" y="3878263"/>
          <p14:tracePt t="88408" x="5964238" y="3873500"/>
          <p14:tracePt t="88414" x="5969000" y="3873500"/>
          <p14:tracePt t="88422" x="5975350" y="3873500"/>
          <p14:tracePt t="88429" x="5986463" y="3873500"/>
          <p14:tracePt t="88437" x="5991225" y="3878263"/>
          <p14:tracePt t="88440" x="5997575" y="3878263"/>
          <p14:tracePt t="88442" x="6003925" y="3889375"/>
          <p14:tracePt t="88443" x="6003925" y="3895725"/>
          <p14:tracePt t="88445" x="6008688" y="3900488"/>
          <p14:tracePt t="88448" x="6015038" y="3906838"/>
          <p14:tracePt t="88450" x="6015038" y="3917950"/>
          <p14:tracePt t="88451" x="6015038" y="3924300"/>
          <p14:tracePt t="88456" x="6015038" y="3946525"/>
          <p14:tracePt t="88459" x="6015038" y="3962400"/>
          <p14:tracePt t="88460" x="6015038" y="3968750"/>
          <p14:tracePt t="88461" x="6015038" y="3979863"/>
          <p14:tracePt t="88464" x="6015038" y="3997325"/>
          <p14:tracePt t="88465" x="6015038" y="4002088"/>
          <p14:tracePt t="88467" x="6015038" y="4008438"/>
          <p14:tracePt t="88469" x="6015038" y="4019550"/>
          <p14:tracePt t="88471" x="6008688" y="4035425"/>
          <p14:tracePt t="88473" x="6008688" y="4052888"/>
          <p14:tracePt t="88477" x="5997575" y="4064000"/>
          <p14:tracePt t="88478" x="5997575" y="4075113"/>
          <p14:tracePt t="88483" x="5991225" y="4092575"/>
          <p14:tracePt t="88485" x="5980113" y="4108450"/>
          <p14:tracePt t="88491" x="5964238" y="4132263"/>
          <p14:tracePt t="88492" x="5964238" y="4143375"/>
          <p14:tracePt t="88494" x="5957888" y="4148138"/>
          <p14:tracePt t="88497" x="5953125" y="4154488"/>
          <p14:tracePt t="88498" x="5946775" y="4159250"/>
          <p14:tracePt t="88500" x="5942013" y="4165600"/>
          <p14:tracePt t="88502" x="5942013" y="4170363"/>
          <p14:tracePt t="88504" x="5935663" y="4176713"/>
          <p14:tracePt t="88511" x="5930900" y="4181475"/>
          <p14:tracePt t="88512" x="5918200" y="4187825"/>
          <p14:tracePt t="88514" x="5918200" y="4194175"/>
          <p14:tracePt t="88518" x="5913438" y="4194175"/>
          <p14:tracePt t="88519" x="5907088" y="4194175"/>
          <p14:tracePt t="88525" x="5902325" y="4198938"/>
          <p14:tracePt t="88526" x="5895975" y="4198938"/>
          <p14:tracePt t="88532" x="5884863" y="4198938"/>
          <p14:tracePt t="88534" x="5880100" y="4198938"/>
          <p14:tracePt t="88539" x="5873750" y="4198938"/>
          <p14:tracePt t="88546" x="5862638" y="4198938"/>
          <p14:tracePt t="88548" x="5857875" y="4198938"/>
          <p14:tracePt t="88550" x="5851525" y="4198938"/>
          <p14:tracePt t="88552" x="5845175" y="4198938"/>
          <p14:tracePt t="88554" x="5840413" y="4194175"/>
          <p14:tracePt t="88556" x="5834063" y="4194175"/>
          <p14:tracePt t="88559" x="5829300" y="4187825"/>
          <p14:tracePt t="88561" x="5822950" y="4181475"/>
          <p14:tracePt t="88567" x="5800725" y="4165600"/>
          <p14:tracePt t="88569" x="5800725" y="4159250"/>
          <p14:tracePt t="88570" x="5795963" y="4159250"/>
          <p14:tracePt t="88574" x="5789613" y="4154488"/>
          <p14:tracePt t="88575" x="5783263" y="4148138"/>
          <p14:tracePt t="88581" x="5772150" y="4137025"/>
          <p14:tracePt t="88582" x="5761038" y="4132263"/>
          <p14:tracePt t="88583" x="5761038" y="4125913"/>
          <p14:tracePt t="88585" x="5756275" y="4125913"/>
          <p14:tracePt t="88588" x="5749925" y="4121150"/>
          <p14:tracePt t="88589" x="5745163" y="4114800"/>
          <p14:tracePt t="88590" x="5738813" y="4114800"/>
          <p14:tracePt t="88595" x="5727700" y="4108450"/>
          <p14:tracePt t="88601" x="5722938" y="4103688"/>
          <p14:tracePt t="88603" x="5716588" y="4103688"/>
          <p14:tracePt t="88883" x="5749925" y="4103688"/>
          <p14:tracePt t="88893" x="5811838" y="4092575"/>
          <p14:tracePt t="88898" x="5829300" y="4086225"/>
          <p14:tracePt t="88900" x="5840413" y="4086225"/>
          <p14:tracePt t="88902" x="5845175" y="4086225"/>
          <p14:tracePt t="88905" x="5857875" y="4081463"/>
          <p14:tracePt t="88908" x="5862638" y="4081463"/>
          <p14:tracePt t="88909" x="5868988" y="4075113"/>
          <p14:tracePt t="88925" x="5913438" y="4059238"/>
          <p14:tracePt t="88929" x="5913438" y="4052888"/>
          <p14:tracePt t="88933" x="5930900" y="4041775"/>
          <p14:tracePt t="88935" x="5942013" y="4030663"/>
          <p14:tracePt t="88938" x="5957888" y="4013200"/>
          <p14:tracePt t="88939" x="5964238" y="4013200"/>
          <p14:tracePt t="88943" x="5975350" y="4002088"/>
          <p14:tracePt t="88944" x="5991225" y="3990975"/>
          <p14:tracePt t="88946" x="5991225" y="3986213"/>
          <p14:tracePt t="88947" x="5997575" y="3979863"/>
          <p14:tracePt t="88950" x="6019800" y="3957638"/>
          <p14:tracePt t="88955" x="6042025" y="3935413"/>
          <p14:tracePt t="88957" x="6053138" y="3924300"/>
          <p14:tracePt t="88958" x="6065838" y="3913188"/>
          <p14:tracePt t="88962" x="6081713" y="3889375"/>
          <p14:tracePt t="88964" x="6088063" y="3878263"/>
          <p14:tracePt t="88965" x="6099175" y="3867150"/>
          <p14:tracePt t="88970" x="6103938" y="3856038"/>
          <p14:tracePt t="88971" x="6110288" y="3844925"/>
          <p14:tracePt t="88976" x="6110288" y="3833813"/>
          <p14:tracePt t="88979" x="6115050" y="3822700"/>
          <p14:tracePt t="88980" x="6121400" y="3816350"/>
          <p14:tracePt t="88991" x="6138863" y="3778250"/>
          <p14:tracePt t="89002" x="6154738" y="3749675"/>
          <p14:tracePt t="89005" x="6154738" y="3738563"/>
          <p14:tracePt t="89008" x="6165850" y="3732213"/>
          <p14:tracePt t="89010" x="6165850" y="3727450"/>
          <p14:tracePt t="89013" x="6172200" y="3721100"/>
          <p14:tracePt t="89016" x="6176963" y="3709988"/>
          <p14:tracePt t="89020" x="6188075" y="3705225"/>
          <p14:tracePt t="89025" x="6194425" y="3698875"/>
          <p14:tracePt t="89027" x="6200775" y="3687763"/>
          <p14:tracePt t="89032" x="6205538" y="3681413"/>
          <p14:tracePt t="89034" x="6211888" y="3681413"/>
          <p14:tracePt t="89035" x="6211888" y="3676650"/>
          <p14:tracePt t="89039" x="6211888" y="3670300"/>
          <p14:tracePt t="89040" x="6216650" y="3670300"/>
          <p14:tracePt t="89046" x="6223000" y="3665538"/>
          <p14:tracePt t="89048" x="6227763" y="3659188"/>
          <p14:tracePt t="89052" x="6234113" y="3648075"/>
          <p14:tracePt t="89054" x="6238875" y="3648075"/>
          <p14:tracePt t="89060" x="6245225" y="3643313"/>
          <p14:tracePt t="89062" x="6249988" y="3636963"/>
          <p14:tracePt t="89067" x="6261100" y="3625850"/>
          <p14:tracePt t="89074" x="6273800" y="3614738"/>
          <p14:tracePt t="89077" x="6278563" y="3614738"/>
          <p14:tracePt t="89078" x="6284913" y="3608388"/>
          <p14:tracePt t="89082" x="6289675" y="3603625"/>
          <p14:tracePt t="89087" x="6296025" y="3597275"/>
          <p14:tracePt t="89089" x="6300788" y="3592513"/>
          <p14:tracePt t="89090" x="6307138" y="3592513"/>
          <p14:tracePt t="89094" x="6318250" y="3581400"/>
          <p14:tracePt t="89101" x="6334125" y="3570288"/>
          <p14:tracePt t="89109" x="6357938" y="3557588"/>
          <p14:tracePt t="89111" x="6357938" y="3552825"/>
          <p14:tracePt t="89126" x="6396038" y="3535363"/>
          <p14:tracePt t="89129" x="6408738" y="3530600"/>
          <p14:tracePt t="89133" x="6413500" y="3530600"/>
          <p14:tracePt t="89136" x="6419850" y="3530600"/>
          <p14:tracePt t="89137" x="6424613" y="3530600"/>
          <p14:tracePt t="89143" x="6435725" y="3524250"/>
          <p14:tracePt t="89144" x="6442075" y="3524250"/>
          <p14:tracePt t="89146" x="6446838" y="3524250"/>
          <p14:tracePt t="89151" x="6453188" y="3524250"/>
          <p14:tracePt t="89152" x="6457950" y="3524250"/>
          <p14:tracePt t="89158" x="6469063" y="3524250"/>
          <p14:tracePt t="89160" x="6475413" y="3524250"/>
          <p14:tracePt t="89164" x="6481763" y="3524250"/>
          <p14:tracePt t="89165" x="6486525" y="3524250"/>
          <p14:tracePt t="89166" x="6492875" y="3524250"/>
          <p14:tracePt t="89171" x="6503988" y="3530600"/>
          <p14:tracePt t="89172" x="6508750" y="3535363"/>
          <p14:tracePt t="89177" x="6519863" y="3541713"/>
          <p14:tracePt t="89179" x="6530975" y="3541713"/>
          <p14:tracePt t="89180" x="6537325" y="3546475"/>
          <p14:tracePt t="89186" x="6548438" y="3557588"/>
          <p14:tracePt t="89187" x="6554788" y="3557588"/>
          <p14:tracePt t="89192" x="6577013" y="3570288"/>
          <p14:tracePt t="89194" x="6581775" y="3575050"/>
          <p14:tracePt t="89195" x="6581775" y="3581400"/>
          <p14:tracePt t="89197" x="6592888" y="3581400"/>
          <p14:tracePt t="89199" x="6592888" y="3586163"/>
          <p14:tracePt t="89201" x="6610350" y="3597275"/>
          <p14:tracePt t="89203" x="6616700" y="3603625"/>
          <p14:tracePt t="89204" x="6627813" y="3608388"/>
          <p14:tracePt t="89206" x="6638925" y="3619500"/>
          <p14:tracePt t="89207" x="6638925" y="3625850"/>
          <p14:tracePt t="89211" x="6654800" y="3630613"/>
          <p14:tracePt t="89212" x="6661150" y="3643313"/>
          <p14:tracePt t="89213" x="6665913" y="3648075"/>
          <p14:tracePt t="89214" x="6672263" y="3654425"/>
          <p14:tracePt t="89218" x="6689725" y="3670300"/>
          <p14:tracePt t="89221" x="6705600" y="3681413"/>
          <p14:tracePt t="89222" x="6716713" y="3692525"/>
          <p14:tracePt t="89223" x="6723063" y="3698875"/>
          <p14:tracePt t="89224" x="6727825" y="3705225"/>
          <p14:tracePt t="89228" x="6756400" y="3727450"/>
          <p14:tracePt t="89230" x="6767513" y="3738563"/>
          <p14:tracePt t="89234" x="6784975" y="3754438"/>
          <p14:tracePt t="89236" x="6789738" y="3760788"/>
          <p14:tracePt t="89237" x="6796088" y="3765550"/>
          <p14:tracePt t="89238" x="6800850" y="3771900"/>
          <p14:tracePt t="89242" x="6818313" y="3794125"/>
          <p14:tracePt t="89243" x="6829425" y="3800475"/>
          <p14:tracePt t="89245" x="6835775" y="3811588"/>
          <p14:tracePt t="89250" x="6846888" y="3833813"/>
          <p14:tracePt t="89252" x="6858000" y="3838575"/>
          <p14:tracePt t="89256" x="6873875" y="3856038"/>
          <p14:tracePt t="89257" x="6873875" y="3867150"/>
          <p14:tracePt t="89261" x="6880225" y="3873500"/>
          <p14:tracePt t="89263" x="6884988" y="3889375"/>
          <p14:tracePt t="89264" x="6891338" y="3900488"/>
          <p14:tracePt t="89267" x="6897688" y="3906838"/>
          <p14:tracePt t="89269" x="6897688" y="3917950"/>
          <p14:tracePt t="89270" x="6897688" y="3924300"/>
          <p14:tracePt t="89274" x="6897688" y="3935413"/>
          <p14:tracePt t="89276" x="6897688" y="3946525"/>
          <p14:tracePt t="89282" x="6897688" y="3962400"/>
          <p14:tracePt t="89284" x="6897688" y="3968750"/>
          <p14:tracePt t="89289" x="6897688" y="3986213"/>
          <p14:tracePt t="89296" x="6891338" y="3997325"/>
          <p14:tracePt t="89303" x="6880225" y="4008438"/>
          <p14:tracePt t="89305" x="6873875" y="4008438"/>
          <p14:tracePt t="89311" x="6869113" y="4013200"/>
          <p14:tracePt t="89312" x="6862763" y="4013200"/>
          <p14:tracePt t="89316" x="6858000" y="4019550"/>
          <p14:tracePt t="89318" x="6851650" y="4019550"/>
          <p14:tracePt t="89323" x="6846888" y="4024313"/>
          <p14:tracePt t="89324" x="6840538" y="4030663"/>
          <p14:tracePt t="89331" x="6829425" y="4030663"/>
          <p14:tracePt t="89338" x="6824663" y="4035425"/>
          <p14:tracePt t="89340" x="6818313" y="4035425"/>
          <p14:tracePt t="89345" x="6811963" y="4035425"/>
          <p14:tracePt t="89351" x="6807200" y="4035425"/>
          <p14:tracePt t="89360" x="6796088" y="4035425"/>
          <p14:tracePt t="89364" x="6789738" y="4035425"/>
          <p14:tracePt t="89366" x="6784975" y="4035425"/>
          <p14:tracePt t="89369" x="6778625" y="4035425"/>
          <p14:tracePt t="89373" x="6773863" y="4035425"/>
          <p14:tracePt t="89375" x="6767513" y="4035425"/>
          <p14:tracePt t="89379" x="6762750" y="4030663"/>
          <p14:tracePt t="89388" x="6751638" y="4024313"/>
          <p14:tracePt t="89390" x="6745288" y="4019550"/>
          <p14:tracePt t="89394" x="6738938" y="4019550"/>
          <p14:tracePt t="89395" x="6738938" y="4013200"/>
          <p14:tracePt t="89396" x="6734175" y="4013200"/>
          <p14:tracePt t="89400" x="6727825" y="4008438"/>
          <p14:tracePt t="89402" x="6723063" y="4002088"/>
          <p14:tracePt t="89407" x="6716713" y="3997325"/>
          <p14:tracePt t="89409" x="6716713" y="3990975"/>
          <p14:tracePt t="89413" x="6716713" y="3986213"/>
          <p14:tracePt t="89415" x="6711950" y="3979863"/>
          <p14:tracePt t="89421" x="6711950" y="3968750"/>
          <p14:tracePt t="89422" x="6705600" y="3957638"/>
          <p14:tracePt t="89427" x="6705600" y="3946525"/>
          <p14:tracePt t="89428" x="6705600" y="3940175"/>
          <p14:tracePt t="89429" x="6705600" y="3935413"/>
          <p14:tracePt t="89431" x="6700838" y="3929063"/>
          <p14:tracePt t="89436" x="6700838" y="3917950"/>
          <p14:tracePt t="89438" x="6700838" y="3913188"/>
          <p14:tracePt t="89439" x="6700838" y="3906838"/>
          <p14:tracePt t="89441" x="6700838" y="3900488"/>
          <p14:tracePt t="89443" x="6700838" y="3889375"/>
          <p14:tracePt t="89449" x="6700838" y="3867150"/>
          <p14:tracePt t="89451" x="6700838" y="3856038"/>
          <p14:tracePt t="89452" x="6700838" y="3851275"/>
          <p14:tracePt t="89456" x="6700838" y="3838575"/>
          <p14:tracePt t="89458" x="6700838" y="3827463"/>
          <p14:tracePt t="89462" x="6705600" y="3822700"/>
          <p14:tracePt t="89464" x="6705600" y="3805238"/>
          <p14:tracePt t="89466" x="6711950" y="3800475"/>
          <p14:tracePt t="89467" x="6711950" y="3794125"/>
          <p14:tracePt t="89469" x="6711950" y="3789363"/>
          <p14:tracePt t="89471" x="6723063" y="3778250"/>
          <p14:tracePt t="89474" x="6723063" y="3771900"/>
          <p14:tracePt t="89477" x="6727825" y="3771900"/>
          <p14:tracePt t="89478" x="6727825" y="3765550"/>
          <p14:tracePt t="89479" x="6734175" y="3760788"/>
          <p14:tracePt t="89484" x="6745288" y="3754438"/>
          <p14:tracePt t="89486" x="6745288" y="3749675"/>
          <p14:tracePt t="89490" x="6751638" y="3743325"/>
          <p14:tracePt t="89492" x="6756400" y="3743325"/>
          <p14:tracePt t="89498" x="6767513" y="3738563"/>
          <p14:tracePt t="89500" x="6773863" y="3738563"/>
          <p14:tracePt t="89504" x="6778625" y="3732213"/>
          <p14:tracePt t="89506" x="6789738" y="3727450"/>
          <p14:tracePt t="89511" x="6796088" y="3727450"/>
          <p14:tracePt t="89512" x="6800850" y="3721100"/>
          <p14:tracePt t="89518" x="6811963" y="3721100"/>
          <p14:tracePt t="89525" x="6824663" y="3721100"/>
          <p14:tracePt t="89528" x="6829425" y="3721100"/>
          <p14:tracePt t="89530" x="6835775" y="3721100"/>
          <p14:tracePt t="89535" x="6840538" y="3721100"/>
          <p14:tracePt t="89539" x="6846888" y="3721100"/>
          <p14:tracePt t="89546" x="6851650" y="3732213"/>
          <p14:tracePt t="89548" x="6858000" y="3732213"/>
          <p14:tracePt t="89553" x="6862763" y="3738563"/>
          <p14:tracePt t="89555" x="6862763" y="3743325"/>
          <p14:tracePt t="89556" x="6869113" y="3743325"/>
          <p14:tracePt t="89560" x="6869113" y="3749675"/>
          <p14:tracePt t="89567" x="6873875" y="3760788"/>
          <p14:tracePt t="89574" x="6873875" y="3765550"/>
          <p14:tracePt t="89575" x="6873875" y="3771900"/>
          <p14:tracePt t="89581" x="6880225" y="3783013"/>
          <p14:tracePt t="89587" x="6880225" y="3794125"/>
          <p14:tracePt t="89595" x="6880225" y="3805238"/>
          <p14:tracePt t="89602" x="6880225" y="3811588"/>
          <p14:tracePt t="89609" x="6880225" y="3816350"/>
          <p14:tracePt t="89615" x="6873875" y="3816350"/>
          <p14:tracePt t="89623" x="6873875" y="3822700"/>
          <p14:tracePt t="89627" x="6869113" y="3827463"/>
          <p14:tracePt t="89638" x="6862763" y="3827463"/>
          <p14:tracePt t="89645" x="6858000" y="3827463"/>
          <p14:tracePt t="89650" x="6858000" y="3833813"/>
          <p14:tracePt t="89656" x="6851650" y="3833813"/>
          <p14:tracePt t="89663" x="6846888" y="3833813"/>
          <p14:tracePt t="89668" x="6846888" y="3838575"/>
          <p14:tracePt t="89670" x="6840538" y="3838575"/>
          <p14:tracePt t="89677" x="6835775" y="3838575"/>
          <p14:tracePt t="89680" x="6829425" y="3838575"/>
          <p14:tracePt t="89686" x="6824663" y="3838575"/>
          <p14:tracePt t="89691" x="6818313" y="3838575"/>
          <p14:tracePt t="89700" x="6811963" y="3838575"/>
          <p14:tracePt t="89702" x="6807200" y="3838575"/>
          <p14:tracePt t="89707" x="6807200" y="3844925"/>
          <p14:tracePt t="89712" x="6800850" y="3844925"/>
          <p14:tracePt t="89721" x="6796088" y="3844925"/>
          <p14:tracePt t="89816" x="6789738" y="3844925"/>
          <p14:tracePt t="89821" x="6789738" y="3838575"/>
          <p14:tracePt t="89966" x="6773863" y="3789363"/>
          <p14:tracePt t="90501" x="6789738" y="3783013"/>
          <p14:tracePt t="90506" x="6811963" y="3778250"/>
          <p14:tracePt t="90513" x="6835775" y="3778250"/>
          <p14:tracePt t="90517" x="6862763" y="3778250"/>
          <p14:tracePt t="90521" x="6884988" y="3778250"/>
          <p14:tracePt t="90523" x="6897688" y="3778250"/>
          <p14:tracePt t="90525" x="6913563" y="3778250"/>
          <p14:tracePt t="90526" x="6924675" y="3778250"/>
          <p14:tracePt t="90527" x="6931025" y="3778250"/>
          <p14:tracePt t="90529" x="6953250" y="3778250"/>
          <p14:tracePt t="90530" x="6964363" y="3778250"/>
          <p14:tracePt t="90532" x="6981825" y="3778250"/>
          <p14:tracePt t="90534" x="7008813" y="3778250"/>
          <p14:tracePt t="90535" x="7026275" y="3778250"/>
          <p14:tracePt t="90537" x="7059613" y="3778250"/>
          <p14:tracePt t="90539" x="7092950" y="3778250"/>
          <p14:tracePt t="90542" x="7143750" y="3778250"/>
          <p14:tracePt t="90544" x="7183438" y="3778250"/>
          <p14:tracePt t="90549" x="7273925" y="3778250"/>
          <p14:tracePt t="90550" x="7307263" y="3778250"/>
          <p14:tracePt t="90553" x="7386638" y="3778250"/>
          <p14:tracePt t="90559" x="7515225" y="3778250"/>
          <p14:tracePt t="90561" x="7643813" y="3778250"/>
          <p14:tracePt t="90564" x="7740650" y="3778250"/>
          <p14:tracePt t="90566" x="7785100" y="3778250"/>
          <p14:tracePt t="90569" x="7864475" y="3778250"/>
          <p14:tracePt t="90570" x="7964488" y="3778250"/>
          <p14:tracePt t="90572" x="8015288" y="3778250"/>
          <p14:tracePt t="90574" x="8110538" y="3783013"/>
          <p14:tracePt t="90575" x="8145463" y="3783013"/>
          <p14:tracePt t="90577" x="8256588" y="3789363"/>
          <p14:tracePt t="90579" x="8347075" y="3789363"/>
          <p14:tracePt t="90581" x="8397875" y="3789363"/>
          <p14:tracePt t="90582" x="8437563" y="3794125"/>
          <p14:tracePt t="90583" x="8515350" y="3794125"/>
          <p14:tracePt t="90584" x="8526463" y="3794125"/>
          <p14:tracePt t="90586" x="8616950" y="3800475"/>
          <p14:tracePt t="90587" x="8696325" y="3800475"/>
          <p14:tracePt t="90589" x="8701088" y="3800475"/>
          <p14:tracePt t="90590" x="8802688" y="3805238"/>
          <p14:tracePt t="90591" x="8897938" y="3805238"/>
          <p14:tracePt t="90596" x="9156700" y="3805238"/>
          <p14:tracePt t="90598" x="9251950" y="3805238"/>
          <p14:tracePt t="90599" x="9291638" y="3805238"/>
          <p14:tracePt t="90601" x="9444038" y="3805238"/>
          <p14:tracePt t="90603" x="9550400" y="3805238"/>
          <p14:tracePt t="90604" x="9601200" y="3805238"/>
          <p14:tracePt t="90606" x="9690100" y="3805238"/>
          <p14:tracePt t="90607" x="9820275" y="3805238"/>
          <p14:tracePt t="90609" x="9864725" y="3805238"/>
          <p14:tracePt t="90610" x="9959975" y="3805238"/>
          <p14:tracePt t="90611" x="10072688" y="3805238"/>
          <p14:tracePt t="90613" x="10163175" y="3805238"/>
          <p14:tracePt t="90614" x="10275888" y="3811588"/>
          <p14:tracePt t="90616" x="10364788" y="3811588"/>
          <p14:tracePt t="90618" x="10533063" y="3811588"/>
          <p14:tracePt t="90620" x="10702925" y="3811588"/>
          <p14:tracePt t="90621" x="10747375" y="3811588"/>
          <p14:tracePt t="90623" x="10922000" y="3811588"/>
          <p14:tracePt t="90624" x="10966450" y="3811588"/>
          <p14:tracePt t="90629" x="11163300" y="3816350"/>
          <p14:tracePt t="90630" x="11366500" y="3816350"/>
          <p14:tracePt t="90632" x="11495088" y="3816350"/>
          <p14:tracePt t="90633" x="11568113" y="3822700"/>
          <p14:tracePt t="90634" x="11612563" y="3822700"/>
          <p14:tracePt t="90637" x="11820525" y="3822700"/>
          <p14:tracePt t="90639" x="11866563" y="3822700"/>
          <p14:tracePt t="90640" x="11984038" y="3833813"/>
          <p14:tracePt t="90642" x="12068175" y="383381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等腰三角形 8"/>
          <p:cNvSpPr/>
          <p:nvPr/>
        </p:nvSpPr>
        <p:spPr>
          <a:xfrm rot="10800000">
            <a:off x="3213296"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mc:AlternateContent xmlns:mc="http://schemas.openxmlformats.org/markup-compatibility/2006" xmlns:a14="http://schemas.microsoft.com/office/drawing/2010/main">
        <mc:Choice Requires="a14">
          <p:sp>
            <p:nvSpPr>
              <p:cNvPr id="10" name="文本框 9"/>
              <p:cNvSpPr txBox="1"/>
              <p:nvPr/>
            </p:nvSpPr>
            <p:spPr>
              <a:xfrm>
                <a:off x="329228" y="1776111"/>
                <a:ext cx="11533541" cy="3372783"/>
              </a:xfrm>
              <a:prstGeom prst="rect">
                <a:avLst/>
              </a:prstGeom>
              <a:noFill/>
              <a:ln w="12700">
                <a:solidFill>
                  <a:schemeClr val="accent1"/>
                </a:solidFill>
              </a:ln>
            </p:spPr>
            <p:txBody>
              <a:bodyPr wrap="square" rtlCol="0">
                <a:spAutoFit/>
              </a:bodyPr>
              <a:lstStyle/>
              <a:p>
                <a:pPr marL="285750" indent="-285750">
                  <a:buFont typeface="Wingdings" panose="05000000000000000000" pitchFamily="2" charset="2"/>
                  <a:buChar char="p"/>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BSSs set</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tabLst>
                    <a:tab pos="3599815" algn="r"/>
                  </a:tabLst>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ea typeface="宋体" panose="02010600030101010101" pitchFamily="2" charset="-122"/>
                          <a:cs typeface="Times New Roman" panose="02020603050405020304" pitchFamily="18" charset="0"/>
                        </a:rPr>
                        <m:t>𝛤</m:t>
                      </m:r>
                      <m:r>
                        <a:rPr lang="en-US" altLang="zh-CN" sz="1600">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1" i="1" smtClean="0">
                              <a:latin typeface="Cambria Math" panose="02040503050406030204" pitchFamily="18" charset="0"/>
                              <a:ea typeface="宋体" panose="02010600030101010101" pitchFamily="2" charset="-122"/>
                              <a:cs typeface="Times New Roman" panose="02020603050405020304" pitchFamily="18" charset="0"/>
                            </a:rPr>
                            <m:t>𝑫</m:t>
                          </m:r>
                          <m:r>
                            <a:rPr lang="en-US" altLang="zh-CN" sz="16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d>
                                <m:d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b="1"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ea typeface="宋体" panose="02010600030101010101" pitchFamily="2" charset="-122"/>
                                          <a:cs typeface="Times New Roman" panose="02020603050405020304" pitchFamily="18" charset="0"/>
                                        </a:rPr>
                                        <m:t>𝑺</m:t>
                                      </m:r>
                                    </m:e>
                                    <m:sub>
                                      <m:r>
                                        <a:rPr lang="en-US" altLang="zh-CN" sz="1600" b="1" i="1">
                                          <a:latin typeface="Cambria Math" panose="02040503050406030204" pitchFamily="18" charset="0"/>
                                          <a:ea typeface="宋体" panose="02010600030101010101" pitchFamily="2" charset="-122"/>
                                          <a:cs typeface="Times New Roman" panose="02020603050405020304" pitchFamily="18" charset="0"/>
                                        </a:rPr>
                                        <m:t>𝒊</m:t>
                                      </m:r>
                                    </m:sub>
                                  </m:sSub>
                                </m:e>
                              </m:d>
                            </m:e>
                            <m:sub>
                              <m:r>
                                <a:rPr lang="en-US" altLang="zh-CN" sz="16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a:latin typeface="Cambria Math" panose="02040503050406030204" pitchFamily="18" charset="0"/>
                                  <a:ea typeface="宋体" panose="02010600030101010101" pitchFamily="2" charset="-122"/>
                                  <a:cs typeface="Times New Roman" panose="02020603050405020304" pitchFamily="18" charset="0"/>
                                </a:rPr>
                                <m:t>∈</m:t>
                              </m:r>
                              <m:r>
                                <a:rPr lang="en-US" altLang="zh-CN" sz="1600" b="1" i="1">
                                  <a:latin typeface="Cambria Math" panose="02040503050406030204" pitchFamily="18" charset="0"/>
                                  <a:ea typeface="宋体" panose="02010600030101010101" pitchFamily="2" charset="-122"/>
                                  <a:cs typeface="Times New Roman" panose="02020603050405020304" pitchFamily="18" charset="0"/>
                                </a:rPr>
                                <m:t>𝑵</m:t>
                              </m:r>
                            </m:sub>
                          </m:sSub>
                          <m:r>
                            <a:rPr lang="en-US" altLang="zh-CN" sz="16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d>
                                <m:d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宋体" panose="02010600030101010101" pitchFamily="2" charset="-122"/>
                                          <a:cs typeface="Times New Roman" panose="02020603050405020304" pitchFamily="18" charset="0"/>
                                        </a:rPr>
                                        <m:t>𝑢</m:t>
                                      </m:r>
                                    </m:e>
                                    <m:sub>
                                      <m:r>
                                        <a:rPr lang="en-US" altLang="zh-CN" sz="1600" i="1">
                                          <a:latin typeface="Cambria Math" panose="02040503050406030204" pitchFamily="18" charset="0"/>
                                          <a:ea typeface="宋体" panose="02010600030101010101" pitchFamily="2" charset="-122"/>
                                          <a:cs typeface="Times New Roman" panose="02020603050405020304" pitchFamily="18" charset="0"/>
                                        </a:rPr>
                                        <m:t>𝑖</m:t>
                                      </m:r>
                                    </m:sub>
                                  </m:sSub>
                                </m:e>
                              </m:d>
                            </m:e>
                            <m:sub>
                              <m:r>
                                <a:rPr lang="en-US" altLang="zh-CN" sz="16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a:latin typeface="Cambria Math" panose="02040503050406030204" pitchFamily="18" charset="0"/>
                                  <a:ea typeface="宋体" panose="02010600030101010101" pitchFamily="2" charset="-122"/>
                                  <a:cs typeface="Times New Roman" panose="02020603050405020304" pitchFamily="18" charset="0"/>
                                </a:rPr>
                                <m:t>∈</m:t>
                              </m:r>
                              <m:r>
                                <a:rPr lang="en-US" altLang="zh-CN" sz="1600" b="1" i="1">
                                  <a:latin typeface="Cambria Math" panose="02040503050406030204" pitchFamily="18" charset="0"/>
                                  <a:ea typeface="宋体" panose="02010600030101010101" pitchFamily="2" charset="-122"/>
                                  <a:cs typeface="Times New Roman" panose="02020603050405020304" pitchFamily="18" charset="0"/>
                                </a:rPr>
                                <m:t>𝑵</m:t>
                              </m:r>
                            </m:sub>
                          </m:sSub>
                        </m:e>
                      </m:d>
                    </m:oMath>
                  </m:oMathPara>
                </a14:m>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tabLst>
                    <a:tab pos="3599815" algn="r"/>
                  </a:tabLst>
                </a:pPr>
                <a14:m>
                  <m:oMathPara xmlns:m="http://schemas.openxmlformats.org/officeDocument/2006/math">
                    <m:oMathParaPr>
                      <m:jc m:val="centerGroup"/>
                    </m:oMathParaPr>
                    <m:oMath xmlns:m="http://schemas.openxmlformats.org/officeDocument/2006/math">
                      <m:r>
                        <a:rPr lang="en-US" altLang="zh-CN" sz="1600" b="1" i="1" dirty="0" smtClean="0">
                          <a:latin typeface="Cambria Math" panose="02040503050406030204" pitchFamily="18" charset="0"/>
                        </a:rPr>
                        <m:t>𝑫</m:t>
                      </m:r>
                      <m:r>
                        <a:rPr lang="en-US" altLang="zh-CN" sz="1600" i="1" dirty="0" smtClean="0">
                          <a:latin typeface="Cambria Math" panose="02040503050406030204" pitchFamily="18" charset="0"/>
                        </a:rPr>
                        <m:t>={1,2,…,</m:t>
                      </m:r>
                      <m:r>
                        <a:rPr lang="en-US" altLang="zh-CN" sz="1600" i="1" dirty="0" smtClean="0">
                          <a:latin typeface="Cambria Math" panose="02040503050406030204" pitchFamily="18" charset="0"/>
                        </a:rPr>
                        <m:t>𝐷</m:t>
                      </m:r>
                      <m:r>
                        <a:rPr lang="en-US" altLang="zh-CN" sz="1600" i="1" dirty="0" smtClean="0">
                          <a:latin typeface="Cambria Math" panose="02040503050406030204" pitchFamily="18" charset="0"/>
                        </a:rPr>
                        <m:t>}</m:t>
                      </m:r>
                    </m:oMath>
                  </m:oMathPara>
                </a14:m>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tabLst>
                    <a:tab pos="3599815" algn="r"/>
                  </a:tabLst>
                </a:pPr>
                <a14:m>
                  <m:oMathPara xmlns:m="http://schemas.openxmlformats.org/officeDocument/2006/math">
                    <m:oMathParaPr>
                      <m:jc m:val="centerGroup"/>
                    </m:oMathParaPr>
                    <m:oMath xmlns:m="http://schemas.openxmlformats.org/officeDocument/2006/math">
                      <m:r>
                        <a:rPr lang="en-US" altLang="zh-CN" sz="1600" b="1" i="1" dirty="0" smtClean="0">
                          <a:latin typeface="Cambria Math" panose="02040503050406030204" pitchFamily="18" charset="0"/>
                        </a:rPr>
                        <m:t>𝑲</m:t>
                      </m:r>
                      <m:r>
                        <a:rPr lang="en-US" altLang="zh-CN" sz="1600" i="1" dirty="0" smtClean="0">
                          <a:latin typeface="Cambria Math" panose="02040503050406030204" pitchFamily="18" charset="0"/>
                        </a:rPr>
                        <m:t>={1,2,…,</m:t>
                      </m:r>
                      <m:r>
                        <a:rPr lang="en-US" altLang="zh-CN" sz="1600" b="0" i="1" dirty="0" smtClean="0">
                          <a:latin typeface="Cambria Math" panose="02040503050406030204" pitchFamily="18" charset="0"/>
                        </a:rPr>
                        <m:t>𝐾</m:t>
                      </m:r>
                      <m:r>
                        <a:rPr lang="en-US" altLang="zh-CN" sz="1600" i="1" dirty="0" smtClean="0">
                          <a:latin typeface="Cambria Math" panose="02040503050406030204" pitchFamily="18" charset="0"/>
                        </a:rPr>
                        <m:t>}</m:t>
                      </m:r>
                    </m:oMath>
                  </m:oMathPara>
                </a14:m>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tabLst>
                    <a:tab pos="3599815" algn="r"/>
                  </a:tabLst>
                </a:pPr>
                <a14:m>
                  <m:oMathPara xmlns:m="http://schemas.openxmlformats.org/officeDocument/2006/math">
                    <m:oMathParaPr>
                      <m:jc m:val="centerGroup"/>
                    </m:oMathParaPr>
                    <m:oMath xmlns:m="http://schemas.openxmlformats.org/officeDocument/2006/math">
                      <m:sSub>
                        <m:sSubPr>
                          <m:ctrlPr>
                            <a:rPr lang="en-US" altLang="zh-CN" sz="1600" b="1" i="1" dirty="0" smtClean="0">
                              <a:latin typeface="Cambria Math" panose="02040503050406030204" pitchFamily="18" charset="0"/>
                            </a:rPr>
                          </m:ctrlPr>
                        </m:sSubPr>
                        <m:e>
                          <m:r>
                            <a:rPr lang="en-US" altLang="zh-CN" sz="1600" b="1" i="1" dirty="0" smtClean="0">
                              <a:latin typeface="Cambria Math" panose="02040503050406030204" pitchFamily="18" charset="0"/>
                            </a:rPr>
                            <m:t>𝑱</m:t>
                          </m:r>
                        </m:e>
                        <m:sub>
                          <m:r>
                            <a:rPr lang="en-US" altLang="zh-CN" sz="1600" b="1" i="1" dirty="0" smtClean="0">
                              <a:latin typeface="Cambria Math" panose="02040503050406030204" pitchFamily="18" charset="0"/>
                            </a:rPr>
                            <m:t>𝒌</m:t>
                          </m:r>
                        </m:sub>
                      </m:sSub>
                      <m:r>
                        <a:rPr lang="en-US" altLang="zh-CN" sz="1600" b="0" i="1" dirty="0" smtClean="0">
                          <a:latin typeface="Cambria Math" panose="02040503050406030204" pitchFamily="18" charset="0"/>
                        </a:rPr>
                        <m:t>={1,2,…,</m:t>
                      </m:r>
                      <m:sSub>
                        <m:sSubPr>
                          <m:ctrlPr>
                            <a:rPr lang="en-US" altLang="zh-CN" sz="1600" i="1" dirty="0">
                              <a:latin typeface="Cambria Math" panose="02040503050406030204" pitchFamily="18" charset="0"/>
                            </a:rPr>
                          </m:ctrlPr>
                        </m:sSubPr>
                        <m:e>
                          <m:r>
                            <a:rPr lang="en-US" altLang="zh-CN" sz="1600" b="0" i="1" dirty="0">
                              <a:latin typeface="Cambria Math" panose="02040503050406030204" pitchFamily="18" charset="0"/>
                            </a:rPr>
                            <m:t>𝐽</m:t>
                          </m:r>
                        </m:e>
                        <m:sub>
                          <m:r>
                            <a:rPr lang="en-US" altLang="zh-CN" sz="1600" b="0" i="1" dirty="0">
                              <a:latin typeface="Cambria Math" panose="02040503050406030204" pitchFamily="18" charset="0"/>
                            </a:rPr>
                            <m:t>𝑘</m:t>
                          </m:r>
                        </m:sub>
                      </m:sSub>
                      <m:r>
                        <a:rPr lang="en-US" altLang="zh-CN" sz="1600" b="0" i="1" dirty="0" smtClean="0">
                          <a:latin typeface="Cambria Math" panose="02040503050406030204" pitchFamily="18" charset="0"/>
                        </a:rPr>
                        <m:t>}</m:t>
                      </m:r>
                    </m:oMath>
                  </m:oMathPara>
                </a14:m>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tabLst>
                    <a:tab pos="3599815" algn="r"/>
                  </a:tabLst>
                </a:pPr>
                <a14:m>
                  <m:oMathPara xmlns:m="http://schemas.openxmlformats.org/officeDocument/2006/math">
                    <m:oMathParaPr>
                      <m:jc m:val="centerGroup"/>
                    </m:oMathParaPr>
                    <m:oMath xmlns:m="http://schemas.openxmlformats.org/officeDocument/2006/math">
                      <m:r>
                        <a:rPr lang="en-US" altLang="zh-CN" sz="1600" b="1" i="1" dirty="0" smtClean="0">
                          <a:latin typeface="Cambria Math" panose="02040503050406030204" pitchFamily="18" charset="0"/>
                        </a:rPr>
                        <m:t>𝑱</m:t>
                      </m:r>
                      <m:r>
                        <a:rPr lang="en-US" altLang="zh-CN" sz="1600" i="1" dirty="0">
                          <a:latin typeface="Cambria Math" panose="02040503050406030204" pitchFamily="18" charset="0"/>
                        </a:rPr>
                        <m:t>=</m:t>
                      </m:r>
                      <m:sSub>
                        <m:sSubPr>
                          <m:ctrlPr>
                            <a:rPr lang="en-US" altLang="zh-CN" sz="1600" b="1" i="1" dirty="0" smtClean="0">
                              <a:latin typeface="Cambria Math" panose="02040503050406030204" pitchFamily="18" charset="0"/>
                            </a:rPr>
                          </m:ctrlPr>
                        </m:sSubPr>
                        <m:e>
                          <m:r>
                            <a:rPr lang="en-US" altLang="zh-CN" sz="1600" b="1" i="1" dirty="0" smtClean="0">
                              <a:latin typeface="Cambria Math" panose="02040503050406030204" pitchFamily="18" charset="0"/>
                            </a:rPr>
                            <m:t>𝑱</m:t>
                          </m:r>
                        </m:e>
                        <m:sub>
                          <m:r>
                            <a:rPr lang="en-US" altLang="zh-CN" sz="1600" b="1" i="1" dirty="0" smtClean="0">
                              <a:latin typeface="Cambria Math" panose="02040503050406030204" pitchFamily="18" charset="0"/>
                            </a:rPr>
                            <m:t>𝟏</m:t>
                          </m:r>
                        </m:sub>
                      </m:sSub>
                      <m:r>
                        <a:rPr lang="en-US" altLang="zh-CN" sz="1600" i="1" dirty="0" smtClean="0">
                          <a:latin typeface="Cambria Math" panose="02040503050406030204" pitchFamily="18" charset="0"/>
                          <a:ea typeface="Cambria Math" panose="02040503050406030204" pitchFamily="18" charset="0"/>
                        </a:rPr>
                        <m:t>×</m:t>
                      </m:r>
                      <m:sSub>
                        <m:sSubPr>
                          <m:ctrlPr>
                            <a:rPr lang="en-US" altLang="zh-CN" sz="1600" b="1" i="1" dirty="0">
                              <a:latin typeface="Cambria Math" panose="02040503050406030204" pitchFamily="18" charset="0"/>
                            </a:rPr>
                          </m:ctrlPr>
                        </m:sSubPr>
                        <m:e>
                          <m:r>
                            <a:rPr lang="en-US" altLang="zh-CN" sz="1600" b="1" i="1" dirty="0">
                              <a:latin typeface="Cambria Math" panose="02040503050406030204" pitchFamily="18" charset="0"/>
                            </a:rPr>
                            <m:t>𝑱</m:t>
                          </m:r>
                        </m:e>
                        <m:sub>
                          <m:r>
                            <a:rPr lang="en-US" altLang="zh-CN" sz="1600" b="1" i="1" dirty="0" smtClean="0">
                              <a:latin typeface="Cambria Math" panose="02040503050406030204" pitchFamily="18" charset="0"/>
                            </a:rPr>
                            <m:t>𝟐</m:t>
                          </m:r>
                        </m:sub>
                      </m:sSub>
                      <m:r>
                        <a:rPr lang="en-US" altLang="zh-CN" sz="160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m:t>
                      </m:r>
                      <m:r>
                        <a:rPr lang="en-US" altLang="zh-CN" sz="1600" i="1" dirty="0" smtClean="0">
                          <a:latin typeface="Cambria Math" panose="02040503050406030204" pitchFamily="18" charset="0"/>
                          <a:ea typeface="Cambria Math" panose="02040503050406030204" pitchFamily="18" charset="0"/>
                        </a:rPr>
                        <m:t>×</m:t>
                      </m:r>
                      <m:sSub>
                        <m:sSubPr>
                          <m:ctrlPr>
                            <a:rPr lang="en-US" altLang="zh-CN" sz="1600" b="1" i="1" dirty="0">
                              <a:latin typeface="Cambria Math" panose="02040503050406030204" pitchFamily="18" charset="0"/>
                            </a:rPr>
                          </m:ctrlPr>
                        </m:sSubPr>
                        <m:e>
                          <m:r>
                            <a:rPr lang="en-US" altLang="zh-CN" sz="1600" b="1" i="1" dirty="0">
                              <a:latin typeface="Cambria Math" panose="02040503050406030204" pitchFamily="18" charset="0"/>
                            </a:rPr>
                            <m:t>𝑱</m:t>
                          </m:r>
                        </m:e>
                        <m:sub>
                          <m:r>
                            <a:rPr lang="en-US" altLang="zh-CN" sz="1600" b="1" i="1" dirty="0" smtClean="0">
                              <a:latin typeface="Cambria Math" panose="02040503050406030204" pitchFamily="18" charset="0"/>
                            </a:rPr>
                            <m:t>𝑲</m:t>
                          </m:r>
                        </m:sub>
                      </m:sSub>
                    </m:oMath>
                  </m:oMathPara>
                </a14:m>
                <a:endParaRPr lang="en-US" altLang="zh-CN" sz="1600" b="1" dirty="0">
                  <a:latin typeface="Arial Unicode MS" panose="020B0604020202020204" pitchFamily="34" charset="-122"/>
                  <a:ea typeface="Arial Unicode MS" panose="020B0604020202020204" pitchFamily="34" charset="-122"/>
                  <a:cs typeface="Arial Unicode MS" panose="020B0604020202020204" pitchFamily="34" charset="-122"/>
                </a:endParaRPr>
              </a:p>
              <a:p>
                <a:pPr>
                  <a:tabLst>
                    <a:tab pos="3599815" algn="r"/>
                  </a:tabLst>
                </a:pPr>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panose="05000000000000000000" pitchFamily="2" charset="2"/>
                  <a:buChar char="p"/>
                  <a:tabLst>
                    <a:tab pos="3599815" algn="r"/>
                  </a:tabLst>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For a particular EV </a:t>
                </a:r>
                <a:r>
                  <a:rPr lang="en-US" altLang="zh-CN" sz="1600" i="1" dirty="0">
                    <a:latin typeface="Arial Unicode MS" panose="020B0604020202020204" pitchFamily="34" charset="-122"/>
                    <a:ea typeface="Arial Unicode MS" panose="020B0604020202020204" pitchFamily="34" charset="-122"/>
                    <a:cs typeface="Arial Unicode MS" panose="020B0604020202020204" pitchFamily="34" charset="-122"/>
                  </a:rPr>
                  <a:t>d</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which selects BSS </a:t>
                </a:r>
                <a:r>
                  <a:rPr lang="en-US" altLang="zh-CN" sz="1600" i="1" dirty="0">
                    <a:latin typeface="Arial Unicode MS" panose="020B0604020202020204" pitchFamily="34" charset="-122"/>
                    <a:ea typeface="Arial Unicode MS" panose="020B0604020202020204" pitchFamily="34" charset="-122"/>
                    <a:cs typeface="Arial Unicode MS" panose="020B0604020202020204" pitchFamily="34" charset="-122"/>
                  </a:rPr>
                  <a:t>k</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and Battery </a:t>
                </a:r>
                <a:r>
                  <a:rPr lang="en-US" altLang="zh-CN" sz="1600" i="1" dirty="0">
                    <a:latin typeface="Arial Unicode MS" panose="020B0604020202020204" pitchFamily="34" charset="-122"/>
                    <a:ea typeface="Arial Unicode MS" panose="020B0604020202020204" pitchFamily="34" charset="-122"/>
                    <a:cs typeface="Arial Unicode MS" panose="020B0604020202020204" pitchFamily="34" charset="-122"/>
                  </a:rPr>
                  <a:t>j</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its strategy can be represented as</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tabLst>
                    <a:tab pos="3599815" algn="r"/>
                  </a:tabLst>
                </a:pPr>
                <a14:m>
                  <m:oMathPara xmlns:m="http://schemas.openxmlformats.org/officeDocument/2006/math">
                    <m:oMathParaPr>
                      <m:jc m:val="centerGroup"/>
                    </m:oMathParaPr>
                    <m:oMath xmlns:m="http://schemas.openxmlformats.org/officeDocument/2006/math">
                      <m:sSub>
                        <m:sSubPr>
                          <m:ctrlPr>
                            <a:rPr lang="en-US" altLang="zh-CN" sz="1600" i="1" smtClean="0">
                              <a:effectLst/>
                              <a:latin typeface="Cambria Math" panose="02040503050406030204" pitchFamily="18" charset="0"/>
                              <a:ea typeface="等线" panose="02010600030101010101" pitchFamily="2" charset="-122"/>
                              <a:cs typeface="Times New Roman" panose="02020603050405020304" charset="0"/>
                            </a:rPr>
                          </m:ctrlPr>
                        </m:sSubPr>
                        <m:e>
                          <m:r>
                            <a:rPr lang="en-US" altLang="zh-CN" sz="1600" b="0" i="1" smtClean="0">
                              <a:effectLst/>
                              <a:latin typeface="Cambria Math" panose="02040503050406030204" pitchFamily="18" charset="0"/>
                              <a:ea typeface="等线" panose="02010600030101010101" pitchFamily="2" charset="-122"/>
                              <a:cs typeface="Times New Roman" panose="02020603050405020304" charset="0"/>
                            </a:rPr>
                            <m:t>𝑥</m:t>
                          </m:r>
                        </m:e>
                        <m:sub>
                          <m:r>
                            <a:rPr lang="en-US" altLang="zh-CN" sz="1600" b="0" i="1" smtClean="0">
                              <a:effectLst/>
                              <a:latin typeface="Cambria Math" panose="02040503050406030204" pitchFamily="18" charset="0"/>
                              <a:ea typeface="等线" panose="02010600030101010101" pitchFamily="2" charset="-122"/>
                              <a:cs typeface="Times New Roman" panose="02020603050405020304" charset="0"/>
                            </a:rPr>
                            <m:t>𝑑</m:t>
                          </m:r>
                        </m:sub>
                      </m:sSub>
                      <m:r>
                        <a:rPr lang="en-US" altLang="zh-CN" sz="1600" i="1" smtClean="0">
                          <a:effectLst/>
                          <a:latin typeface="Cambria Math" panose="02040503050406030204" pitchFamily="18" charset="0"/>
                          <a:ea typeface="等线" panose="02010600030101010101" pitchFamily="2" charset="-122"/>
                          <a:cs typeface="Times New Roman" panose="02020603050405020304" charset="0"/>
                        </a:rPr>
                        <m:t>=</m:t>
                      </m:r>
                      <m:d>
                        <m:dPr>
                          <m:ctrlPr>
                            <a:rPr lang="zh-CN" altLang="zh-CN" sz="1600" i="1">
                              <a:latin typeface="Cambria Math" panose="02040503050406030204" pitchFamily="18" charset="0"/>
                              <a:ea typeface="Cambria Math" panose="02040503050406030204" pitchFamily="18" charset="0"/>
                            </a:rPr>
                          </m:ctrlPr>
                        </m:dPr>
                        <m:e>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cs typeface="Times New Roman" panose="02020603050405020304" charset="0"/>
                                </a:rPr>
                                <m:t>𝑘</m:t>
                              </m:r>
                            </m:e>
                            <m:sub>
                              <m:r>
                                <a:rPr lang="en-US" altLang="zh-CN" sz="1600" i="1">
                                  <a:latin typeface="Cambria Math" panose="02040503050406030204" pitchFamily="18" charset="0"/>
                                  <a:cs typeface="Times New Roman" panose="02020603050405020304" charset="0"/>
                                </a:rPr>
                                <m:t>𝑑</m:t>
                              </m:r>
                            </m:sub>
                          </m:sSub>
                          <m:r>
                            <a:rPr lang="en-US" altLang="zh-CN" sz="1600" i="1">
                              <a:latin typeface="Cambria Math" panose="02040503050406030204" pitchFamily="18" charset="0"/>
                              <a:cs typeface="Times New Roman" panose="02020603050405020304" charset="0"/>
                            </a:rPr>
                            <m:t>,</m:t>
                          </m:r>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cs typeface="Times New Roman" panose="02020603050405020304" charset="0"/>
                                </a:rPr>
                                <m:t>𝑗</m:t>
                              </m:r>
                            </m:e>
                            <m:sub>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cs typeface="Times New Roman" panose="02020603050405020304" charset="0"/>
                                    </a:rPr>
                                    <m:t>𝑘</m:t>
                                  </m:r>
                                </m:e>
                                <m:sub>
                                  <m:r>
                                    <a:rPr lang="en-US" altLang="zh-CN" sz="1600" i="1">
                                      <a:latin typeface="Cambria Math" panose="02040503050406030204" pitchFamily="18" charset="0"/>
                                      <a:cs typeface="Times New Roman" panose="02020603050405020304" charset="0"/>
                                    </a:rPr>
                                    <m:t>𝑑</m:t>
                                  </m:r>
                                </m:sub>
                              </m:sSub>
                            </m:sub>
                          </m:sSub>
                        </m:e>
                      </m:d>
                      <m:r>
                        <a:rPr lang="en-US" altLang="zh-CN" sz="1600" b="0" i="1" smtClean="0">
                          <a:latin typeface="Cambria Math" panose="02040503050406030204" pitchFamily="18" charset="0"/>
                          <a:cs typeface="Times New Roman" panose="02020603050405020304" charset="0"/>
                        </a:rPr>
                        <m:t> , </m:t>
                      </m:r>
                      <m:r>
                        <a:rPr lang="en-US" altLang="zh-CN" sz="1600" b="0" i="1" smtClean="0">
                          <a:latin typeface="Cambria Math" panose="02040503050406030204" pitchFamily="18" charset="0"/>
                          <a:cs typeface="Times New Roman" panose="02020603050405020304" charset="0"/>
                        </a:rPr>
                        <m:t>𝑑</m:t>
                      </m:r>
                      <m:r>
                        <a:rPr lang="en-US" altLang="zh-CN" sz="1600" b="0" i="1" smtClean="0">
                          <a:latin typeface="Cambria Math" panose="02040503050406030204" pitchFamily="18" charset="0"/>
                          <a:ea typeface="Cambria Math" panose="02040503050406030204" pitchFamily="18" charset="0"/>
                          <a:cs typeface="Times New Roman" panose="02020603050405020304" charset="0"/>
                        </a:rPr>
                        <m:t>∈</m:t>
                      </m:r>
                      <m:r>
                        <a:rPr lang="en-US" altLang="zh-CN" sz="1600" b="0" i="1" smtClean="0">
                          <a:latin typeface="Cambria Math" panose="02040503050406030204" pitchFamily="18" charset="0"/>
                          <a:ea typeface="Cambria Math" panose="02040503050406030204" pitchFamily="18" charset="0"/>
                          <a:cs typeface="Times New Roman" panose="02020603050405020304" charset="0"/>
                        </a:rPr>
                        <m:t>𝐷</m:t>
                      </m:r>
                      <m:r>
                        <a:rPr lang="en-US" altLang="zh-CN" sz="1600" b="0" i="1" smtClean="0">
                          <a:latin typeface="Cambria Math" panose="02040503050406030204" pitchFamily="18" charset="0"/>
                          <a:ea typeface="Cambria Math" panose="02040503050406030204" pitchFamily="18" charset="0"/>
                          <a:cs typeface="Times New Roman" panose="02020603050405020304" charset="0"/>
                        </a:rPr>
                        <m:t>,</m:t>
                      </m:r>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cs typeface="Times New Roman" panose="02020603050405020304" charset="0"/>
                            </a:rPr>
                            <m:t>𝑘</m:t>
                          </m:r>
                        </m:e>
                        <m:sub>
                          <m:r>
                            <a:rPr lang="en-US" altLang="zh-CN" sz="1600" i="1">
                              <a:latin typeface="Cambria Math" panose="02040503050406030204" pitchFamily="18" charset="0"/>
                              <a:cs typeface="Times New Roman" panose="02020603050405020304" charset="0"/>
                            </a:rPr>
                            <m:t>𝑑</m:t>
                          </m:r>
                        </m:sub>
                      </m:sSub>
                      <m:r>
                        <a:rPr lang="en-US" altLang="zh-CN" sz="1600" i="1" smtClean="0">
                          <a:latin typeface="Cambria Math" panose="02040503050406030204" pitchFamily="18" charset="0"/>
                          <a:ea typeface="Cambria Math" panose="02040503050406030204" pitchFamily="18" charset="0"/>
                          <a:cs typeface="Times New Roman" panose="02020603050405020304" charset="0"/>
                        </a:rPr>
                        <m:t>∈</m:t>
                      </m:r>
                      <m:r>
                        <a:rPr lang="en-US" altLang="zh-CN" sz="1600" b="0" i="1" smtClean="0">
                          <a:latin typeface="Cambria Math" panose="02040503050406030204" pitchFamily="18" charset="0"/>
                          <a:ea typeface="Cambria Math" panose="02040503050406030204" pitchFamily="18" charset="0"/>
                          <a:cs typeface="Times New Roman" panose="02020603050405020304" charset="0"/>
                        </a:rPr>
                        <m:t>𝐾</m:t>
                      </m:r>
                      <m:r>
                        <a:rPr lang="en-US" altLang="zh-CN" sz="1600" b="0" i="1" smtClean="0">
                          <a:latin typeface="Cambria Math" panose="02040503050406030204" pitchFamily="18" charset="0"/>
                          <a:ea typeface="Cambria Math" panose="02040503050406030204" pitchFamily="18" charset="0"/>
                          <a:cs typeface="Times New Roman" panose="02020603050405020304" charset="0"/>
                        </a:rPr>
                        <m:t>,</m:t>
                      </m:r>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cs typeface="Times New Roman" panose="02020603050405020304" charset="0"/>
                            </a:rPr>
                            <m:t>𝑗</m:t>
                          </m:r>
                        </m:e>
                        <m:sub>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cs typeface="Times New Roman" panose="02020603050405020304" charset="0"/>
                                </a:rPr>
                                <m:t>𝑘</m:t>
                              </m:r>
                            </m:e>
                            <m:sub>
                              <m:r>
                                <a:rPr lang="en-US" altLang="zh-CN" sz="1600" i="1">
                                  <a:latin typeface="Cambria Math" panose="02040503050406030204" pitchFamily="18" charset="0"/>
                                  <a:cs typeface="Times New Roman" panose="02020603050405020304" charset="0"/>
                                </a:rPr>
                                <m:t>𝑑</m:t>
                              </m:r>
                            </m:sub>
                          </m:sSub>
                        </m:sub>
                      </m:sSub>
                      <m:r>
                        <a:rPr lang="en-US" altLang="zh-CN" sz="1600" i="1" smtClean="0">
                          <a:latin typeface="Cambria Math" panose="02040503050406030204" pitchFamily="18" charset="0"/>
                          <a:ea typeface="Cambria Math" panose="02040503050406030204" pitchFamily="18" charset="0"/>
                          <a:cs typeface="Times New Roman" panose="02020603050405020304" charset="0"/>
                        </a:rPr>
                        <m:t>∈</m:t>
                      </m:r>
                      <m:sSub>
                        <m:sSubPr>
                          <m:ctrlPr>
                            <a:rPr lang="en-US" altLang="zh-CN" sz="1600" i="1" smtClean="0">
                              <a:latin typeface="Cambria Math" panose="02040503050406030204" pitchFamily="18" charset="0"/>
                              <a:ea typeface="Cambria Math" panose="02040503050406030204" pitchFamily="18" charset="0"/>
                              <a:cs typeface="Times New Roman" panose="02020603050405020304" charset="0"/>
                            </a:rPr>
                          </m:ctrlPr>
                        </m:sSubPr>
                        <m:e>
                          <m:r>
                            <a:rPr lang="en-US" altLang="zh-CN" sz="1600" b="0" i="1" smtClean="0">
                              <a:latin typeface="Cambria Math" panose="02040503050406030204" pitchFamily="18" charset="0"/>
                              <a:ea typeface="Cambria Math" panose="02040503050406030204" pitchFamily="18" charset="0"/>
                              <a:cs typeface="Times New Roman" panose="02020603050405020304" charset="0"/>
                            </a:rPr>
                            <m:t>𝐽</m:t>
                          </m:r>
                        </m:e>
                        <m:sub>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cs typeface="Times New Roman" panose="02020603050405020304" charset="0"/>
                                </a:rPr>
                                <m:t>𝑘</m:t>
                              </m:r>
                            </m:e>
                            <m:sub>
                              <m:r>
                                <a:rPr lang="en-US" altLang="zh-CN" sz="1600" i="1">
                                  <a:latin typeface="Cambria Math" panose="02040503050406030204" pitchFamily="18" charset="0"/>
                                  <a:cs typeface="Times New Roman" panose="02020603050405020304" charset="0"/>
                                </a:rPr>
                                <m:t>𝑑</m:t>
                              </m:r>
                            </m:sub>
                          </m:sSub>
                        </m:sub>
                      </m:sSub>
                    </m:oMath>
                  </m:oMathPara>
                </a14:m>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tabLst>
                    <a:tab pos="3599815" algn="r"/>
                  </a:tabLst>
                </a:pPr>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panose="05000000000000000000" pitchFamily="2" charset="2"/>
                  <a:buChar char="p"/>
                  <a:tabLst>
                    <a:tab pos="3599815" algn="r"/>
                  </a:tabLst>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The joint strategy can be represented as</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14:m>
                  <m:oMathPara xmlns:m="http://schemas.openxmlformats.org/officeDocument/2006/math">
                    <m:oMathParaPr>
                      <m:jc m:val="centerGroup"/>
                    </m:oMathParaPr>
                    <m:oMath xmlns:m="http://schemas.openxmlformats.org/officeDocument/2006/math">
                      <m:r>
                        <a:rPr lang="en-US" altLang="zh-CN" sz="1600" i="1" smtClean="0">
                          <a:effectLst/>
                          <a:latin typeface="Cambria Math" panose="02040503050406030204" pitchFamily="18" charset="0"/>
                          <a:ea typeface="等线" panose="02010600030101010101" pitchFamily="2" charset="-122"/>
                          <a:cs typeface="Times New Roman" panose="02020603050405020304" charset="0"/>
                        </a:rPr>
                        <m:t>𝑋</m:t>
                      </m:r>
                      <m:r>
                        <a:rPr lang="en-US" altLang="zh-CN" sz="1600" i="1" smtClean="0">
                          <a:effectLst/>
                          <a:latin typeface="Cambria Math" panose="02040503050406030204" pitchFamily="18" charset="0"/>
                          <a:ea typeface="等线" panose="02010600030101010101" pitchFamily="2" charset="-122"/>
                          <a:cs typeface="Times New Roman" panose="02020603050405020304" charset="0"/>
                        </a:rPr>
                        <m:t>=</m:t>
                      </m:r>
                      <m:d>
                        <m:dPr>
                          <m:begChr m:val="["/>
                          <m:endChr m:val="]"/>
                          <m:ctrlPr>
                            <a:rPr lang="zh-CN" altLang="zh-CN" sz="1600" i="1">
                              <a:latin typeface="Cambria Math" panose="02040503050406030204" pitchFamily="18" charset="0"/>
                              <a:ea typeface="Cambria Math" panose="02040503050406030204" pitchFamily="18" charset="0"/>
                            </a:rPr>
                          </m:ctrlPr>
                        </m:dPr>
                        <m:e>
                          <m:sSub>
                            <m:sSubPr>
                              <m:ctrlPr>
                                <a:rPr lang="en-US" altLang="zh-CN" sz="1600" i="1">
                                  <a:latin typeface="Cambria Math" panose="02040503050406030204" pitchFamily="18" charset="0"/>
                                  <a:cs typeface="Times New Roman" panose="02020603050405020304" charset="0"/>
                                </a:rPr>
                              </m:ctrlPr>
                            </m:sSubPr>
                            <m:e>
                              <m:r>
                                <a:rPr lang="en-US" altLang="zh-CN" sz="1600" i="1">
                                  <a:latin typeface="Cambria Math" panose="02040503050406030204" pitchFamily="18" charset="0"/>
                                  <a:cs typeface="Times New Roman" panose="02020603050405020304" charset="0"/>
                                </a:rPr>
                                <m:t>𝑥</m:t>
                              </m:r>
                            </m:e>
                            <m:sub>
                              <m:r>
                                <a:rPr lang="en-US" altLang="zh-CN" sz="1600" b="0" i="1" smtClean="0">
                                  <a:latin typeface="Cambria Math" panose="02040503050406030204" pitchFamily="18" charset="0"/>
                                  <a:cs typeface="Times New Roman" panose="02020603050405020304" charset="0"/>
                                </a:rPr>
                                <m:t>1</m:t>
                              </m:r>
                            </m:sub>
                          </m:sSub>
                          <m:r>
                            <a:rPr lang="en-US" altLang="zh-CN" sz="1600" i="1">
                              <a:latin typeface="Cambria Math" panose="02040503050406030204" pitchFamily="18" charset="0"/>
                              <a:cs typeface="Times New Roman" panose="02020603050405020304" charset="0"/>
                            </a:rPr>
                            <m:t>,</m:t>
                          </m:r>
                          <m:sSub>
                            <m:sSubPr>
                              <m:ctrlPr>
                                <a:rPr lang="en-US" altLang="zh-CN" sz="1600" i="1">
                                  <a:latin typeface="Cambria Math" panose="02040503050406030204" pitchFamily="18" charset="0"/>
                                  <a:cs typeface="Times New Roman" panose="02020603050405020304" charset="0"/>
                                </a:rPr>
                              </m:ctrlPr>
                            </m:sSubPr>
                            <m:e>
                              <m:r>
                                <a:rPr lang="en-US" altLang="zh-CN" sz="1600" i="1">
                                  <a:latin typeface="Cambria Math" panose="02040503050406030204" pitchFamily="18" charset="0"/>
                                  <a:cs typeface="Times New Roman" panose="02020603050405020304" charset="0"/>
                                </a:rPr>
                                <m:t>𝑥</m:t>
                              </m:r>
                            </m:e>
                            <m:sub>
                              <m:r>
                                <a:rPr lang="en-US" altLang="zh-CN" sz="1600" b="0" i="1" smtClean="0">
                                  <a:latin typeface="Cambria Math" panose="02040503050406030204" pitchFamily="18" charset="0"/>
                                  <a:cs typeface="Times New Roman" panose="02020603050405020304" charset="0"/>
                                </a:rPr>
                                <m:t>2</m:t>
                              </m:r>
                            </m:sub>
                          </m:sSub>
                          <m:r>
                            <a:rPr lang="en-US" altLang="zh-CN" sz="1600" i="1">
                              <a:latin typeface="Cambria Math" panose="02040503050406030204" pitchFamily="18" charset="0"/>
                              <a:cs typeface="Times New Roman" panose="02020603050405020304" charset="0"/>
                            </a:rPr>
                            <m:t>,…,</m:t>
                          </m:r>
                          <m:sSub>
                            <m:sSubPr>
                              <m:ctrlPr>
                                <a:rPr lang="en-US" altLang="zh-CN" sz="1600" i="1">
                                  <a:latin typeface="Cambria Math" panose="02040503050406030204" pitchFamily="18" charset="0"/>
                                  <a:cs typeface="Times New Roman" panose="02020603050405020304" charset="0"/>
                                </a:rPr>
                              </m:ctrlPr>
                            </m:sSubPr>
                            <m:e>
                              <m:r>
                                <a:rPr lang="en-US" altLang="zh-CN" sz="1600" i="1">
                                  <a:latin typeface="Cambria Math" panose="02040503050406030204" pitchFamily="18" charset="0"/>
                                  <a:cs typeface="Times New Roman" panose="02020603050405020304" charset="0"/>
                                </a:rPr>
                                <m:t>𝑥</m:t>
                              </m:r>
                            </m:e>
                            <m:sub>
                              <m:r>
                                <a:rPr lang="en-US" altLang="zh-CN" sz="1600" b="0" i="1" smtClean="0">
                                  <a:latin typeface="Cambria Math" panose="02040503050406030204" pitchFamily="18" charset="0"/>
                                  <a:cs typeface="Times New Roman" panose="02020603050405020304" charset="0"/>
                                </a:rPr>
                                <m:t>𝐷</m:t>
                              </m:r>
                            </m:sub>
                          </m:sSub>
                        </m:e>
                      </m:d>
                      <m:r>
                        <a:rPr lang="en-US" altLang="zh-CN" sz="1600" b="0" i="1" smtClean="0">
                          <a:latin typeface="Cambria Math" panose="02040503050406030204" pitchFamily="18" charset="0"/>
                          <a:cs typeface="Times New Roman" panose="02020603050405020304" charset="0"/>
                        </a:rPr>
                        <m:t>=</m:t>
                      </m:r>
                      <m:d>
                        <m:dPr>
                          <m:begChr m:val="["/>
                          <m:endChr m:val="]"/>
                          <m:ctrlPr>
                            <a:rPr lang="zh-CN" altLang="zh-CN" sz="1600" i="1">
                              <a:effectLst/>
                              <a:latin typeface="Cambria Math" panose="02040503050406030204" pitchFamily="18" charset="0"/>
                              <a:ea typeface="Cambria Math" panose="02040503050406030204" pitchFamily="18" charset="0"/>
                            </a:rPr>
                          </m:ctrlPr>
                        </m:dPr>
                        <m:e>
                          <m:d>
                            <m:dPr>
                              <m:ctrlPr>
                                <a:rPr lang="zh-CN" altLang="zh-CN" sz="1600" i="1" smtClean="0">
                                  <a:effectLst/>
                                  <a:latin typeface="Cambria Math" panose="02040503050406030204" pitchFamily="18" charset="0"/>
                                  <a:ea typeface="Cambria Math" panose="02040503050406030204" pitchFamily="18" charset="0"/>
                                </a:rPr>
                              </m:ctrlPr>
                            </m:dPr>
                            <m:e>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1</m:t>
                                  </m:r>
                                </m:sub>
                              </m:sSub>
                              <m:r>
                                <a:rPr lang="en-US" altLang="zh-CN" sz="1600" i="1">
                                  <a:effectLst/>
                                  <a:latin typeface="Cambria Math" panose="02040503050406030204" pitchFamily="18" charset="0"/>
                                  <a:ea typeface="等线" panose="02010600030101010101" pitchFamily="2" charset="-122"/>
                                  <a:cs typeface="Times New Roman" panose="02020603050405020304"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𝑗</m:t>
                                  </m:r>
                                </m:e>
                                <m:sub>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1</m:t>
                                      </m:r>
                                    </m:sub>
                                  </m:sSub>
                                </m:sub>
                              </m:sSub>
                            </m:e>
                          </m:d>
                          <m:r>
                            <a:rPr lang="en-US" altLang="zh-CN" sz="1600" i="1">
                              <a:effectLst/>
                              <a:latin typeface="Cambria Math" panose="02040503050406030204" pitchFamily="18" charset="0"/>
                              <a:ea typeface="等线" panose="02010600030101010101" pitchFamily="2" charset="-122"/>
                              <a:cs typeface="Times New Roman" panose="02020603050405020304" charset="0"/>
                            </a:rPr>
                            <m:t>,</m:t>
                          </m:r>
                          <m:d>
                            <m:dPr>
                              <m:ctrlPr>
                                <a:rPr lang="zh-CN" altLang="zh-CN" sz="1600" i="1">
                                  <a:effectLst/>
                                  <a:latin typeface="Cambria Math" panose="02040503050406030204" pitchFamily="18" charset="0"/>
                                  <a:ea typeface="Cambria Math" panose="02040503050406030204" pitchFamily="18" charset="0"/>
                                </a:rPr>
                              </m:ctrlPr>
                            </m:dPr>
                            <m:e>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2</m:t>
                                  </m:r>
                                </m:sub>
                              </m:sSub>
                              <m:r>
                                <a:rPr lang="en-US" altLang="zh-CN" sz="1600" i="1">
                                  <a:effectLst/>
                                  <a:latin typeface="Cambria Math" panose="02040503050406030204" pitchFamily="18" charset="0"/>
                                  <a:ea typeface="等线" panose="02010600030101010101" pitchFamily="2" charset="-122"/>
                                  <a:cs typeface="Times New Roman" panose="02020603050405020304"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𝑗</m:t>
                                  </m:r>
                                </m:e>
                                <m:sub>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2</m:t>
                                      </m:r>
                                    </m:sub>
                                  </m:sSub>
                                </m:sub>
                              </m:sSub>
                            </m:e>
                          </m:d>
                          <m:r>
                            <a:rPr lang="en-US" altLang="zh-CN" sz="1600" i="1">
                              <a:effectLst/>
                              <a:latin typeface="Cambria Math" panose="02040503050406030204" pitchFamily="18" charset="0"/>
                              <a:ea typeface="等线" panose="02010600030101010101" pitchFamily="2" charset="-122"/>
                              <a:cs typeface="Times New Roman" panose="02020603050405020304" charset="0"/>
                            </a:rPr>
                            <m:t>,…,</m:t>
                          </m:r>
                          <m:d>
                            <m:dPr>
                              <m:ctrlPr>
                                <a:rPr lang="zh-CN" altLang="zh-CN" sz="1600" i="1">
                                  <a:effectLst/>
                                  <a:latin typeface="Cambria Math" panose="02040503050406030204" pitchFamily="18" charset="0"/>
                                  <a:ea typeface="Cambria Math" panose="02040503050406030204" pitchFamily="18" charset="0"/>
                                </a:rPr>
                              </m:ctrlPr>
                            </m:dPr>
                            <m:e>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𝐷</m:t>
                                  </m:r>
                                </m:sub>
                              </m:sSub>
                              <m:r>
                                <a:rPr lang="en-US" altLang="zh-CN" sz="1600" i="1">
                                  <a:effectLst/>
                                  <a:latin typeface="Cambria Math" panose="02040503050406030204" pitchFamily="18" charset="0"/>
                                  <a:ea typeface="等线" panose="02010600030101010101" pitchFamily="2" charset="-122"/>
                                  <a:cs typeface="Times New Roman" panose="02020603050405020304"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𝑗</m:t>
                                  </m:r>
                                </m:e>
                                <m:sub>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等线" panose="02010600030101010101" pitchFamily="2" charset="-122"/>
                                          <a:cs typeface="Times New Roman" panose="02020603050405020304" charset="0"/>
                                        </a:rPr>
                                        <m:t>𝑘</m:t>
                                      </m:r>
                                    </m:e>
                                    <m:sub>
                                      <m:r>
                                        <a:rPr lang="en-US" altLang="zh-CN" sz="1600" i="1">
                                          <a:effectLst/>
                                          <a:latin typeface="Cambria Math" panose="02040503050406030204" pitchFamily="18" charset="0"/>
                                          <a:ea typeface="等线" panose="02010600030101010101" pitchFamily="2" charset="-122"/>
                                          <a:cs typeface="Times New Roman" panose="02020603050405020304" charset="0"/>
                                        </a:rPr>
                                        <m:t>𝐷</m:t>
                                      </m:r>
                                    </m:sub>
                                  </m:sSub>
                                </m:sub>
                              </m:sSub>
                            </m:e>
                          </m:d>
                        </m:e>
                      </m:d>
                    </m:oMath>
                  </m:oMathPara>
                </a14:m>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29228" y="1776111"/>
                <a:ext cx="11533541" cy="3372783"/>
              </a:xfrm>
              <a:prstGeom prst="rect">
                <a:avLst/>
              </a:prstGeom>
              <a:blipFill>
                <a:blip r:embed="rId5"/>
                <a:stretch>
                  <a:fillRect l="-158" t="-360"/>
                </a:stretch>
              </a:blipFill>
              <a:ln w="12700">
                <a:solidFill>
                  <a:schemeClr val="accent1"/>
                </a:solidFill>
              </a:ln>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2DE620E6-DB80-4915-871C-0217EA5DF85A}"/>
              </a:ext>
            </a:extLst>
          </p:cNvPr>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8" name="灯片编号占位符 2">
            <a:extLst>
              <a:ext uri="{FF2B5EF4-FFF2-40B4-BE49-F238E27FC236}">
                <a16:creationId xmlns:a16="http://schemas.microsoft.com/office/drawing/2014/main" id="{02A7CD67-B68D-2BD1-40B4-0269F17964E7}"/>
              </a:ext>
            </a:extLst>
          </p:cNvPr>
          <p:cNvSpPr txBox="1">
            <a:spLocks/>
          </p:cNvSpPr>
          <p:nvPr/>
        </p:nvSpPr>
        <p:spPr>
          <a:xfrm>
            <a:off x="11504085" y="6546851"/>
            <a:ext cx="529167" cy="2508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2A7D22B-8511-4936-B7F9-1A848A7C6D5C}" type="slidenum">
              <a:rPr lang="zh-CN" altLang="en-US" smtClean="0"/>
              <a:pPr>
                <a:defRPr/>
              </a:pPr>
              <a:t>9</a:t>
            </a:fld>
            <a:endParaRPr lang="zh-CN" altLang="en-US"/>
          </a:p>
        </p:txBody>
      </p:sp>
      <p:sp>
        <p:nvSpPr>
          <p:cNvPr id="23" name="文本框 22">
            <a:extLst>
              <a:ext uri="{FF2B5EF4-FFF2-40B4-BE49-F238E27FC236}">
                <a16:creationId xmlns:a16="http://schemas.microsoft.com/office/drawing/2014/main" id="{7E735A46-A301-4CFD-7B8B-C79495007154}"/>
              </a:ext>
            </a:extLst>
          </p:cNvPr>
          <p:cNvSpPr txBox="1"/>
          <p:nvPr/>
        </p:nvSpPr>
        <p:spPr>
          <a:xfrm>
            <a:off x="428328" y="1280924"/>
            <a:ext cx="6150768" cy="369332"/>
          </a:xfrm>
          <a:prstGeom prst="rect">
            <a:avLst/>
          </a:prstGeom>
          <a:noFill/>
        </p:spPr>
        <p:txBody>
          <a:bodyPr wrap="square">
            <a:spAutoFit/>
          </a:bodyPr>
          <a:lstStyle/>
          <a:p>
            <a:r>
              <a:rPr lang="en-US" altLang="zh-CN" sz="1800" b="1">
                <a:solidFill>
                  <a:srgbClr val="191B1F"/>
                </a:solidFill>
                <a:latin typeface="Arial Unicode MS" panose="020B0604020202020204" pitchFamily="34" charset="-122"/>
                <a:ea typeface="Arial Unicode MS" panose="020B0604020202020204" pitchFamily="34" charset="-122"/>
                <a:cs typeface="Arial Unicode MS" panose="020B0604020202020204" pitchFamily="34" charset="-122"/>
              </a:rPr>
              <a:t>Model</a:t>
            </a:r>
            <a:endParaRPr lang="zh-CN" altLang="en-US" b="1" dirty="0"/>
          </a:p>
        </p:txBody>
      </p:sp>
      <p:sp>
        <p:nvSpPr>
          <p:cNvPr id="27" name="文本框 26">
            <a:extLst>
              <a:ext uri="{FF2B5EF4-FFF2-40B4-BE49-F238E27FC236}">
                <a16:creationId xmlns:a16="http://schemas.microsoft.com/office/drawing/2014/main" id="{379CCD1A-3F45-4472-F7DC-A0139FEEB68B}"/>
              </a:ext>
            </a:extLst>
          </p:cNvPr>
          <p:cNvSpPr txBox="1"/>
          <p:nvPr/>
        </p:nvSpPr>
        <p:spPr>
          <a:xfrm>
            <a:off x="861847" y="374648"/>
            <a:ext cx="1645859"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Introduction</a:t>
            </a:r>
          </a:p>
        </p:txBody>
      </p:sp>
      <p:sp>
        <p:nvSpPr>
          <p:cNvPr id="28" name="文本框 27">
            <a:extLst>
              <a:ext uri="{FF2B5EF4-FFF2-40B4-BE49-F238E27FC236}">
                <a16:creationId xmlns:a16="http://schemas.microsoft.com/office/drawing/2014/main" id="{791FFB4A-AE00-6FA7-1F7B-F38B45E52599}"/>
              </a:ext>
            </a:extLst>
          </p:cNvPr>
          <p:cNvSpPr txBox="1"/>
          <p:nvPr/>
        </p:nvSpPr>
        <p:spPr>
          <a:xfrm>
            <a:off x="2726513" y="374648"/>
            <a:ext cx="2340191" cy="369332"/>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Background</a:t>
            </a:r>
          </a:p>
        </p:txBody>
      </p:sp>
      <p:sp>
        <p:nvSpPr>
          <p:cNvPr id="29" name="文本框 28">
            <a:extLst>
              <a:ext uri="{FF2B5EF4-FFF2-40B4-BE49-F238E27FC236}">
                <a16:creationId xmlns:a16="http://schemas.microsoft.com/office/drawing/2014/main" id="{316277D1-342E-CAE7-BE89-616572B856AC}"/>
              </a:ext>
            </a:extLst>
          </p:cNvPr>
          <p:cNvSpPr txBox="1"/>
          <p:nvPr/>
        </p:nvSpPr>
        <p:spPr>
          <a:xfrm>
            <a:off x="5285511" y="358671"/>
            <a:ext cx="1839787"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Algorithm</a:t>
            </a:r>
          </a:p>
        </p:txBody>
      </p:sp>
      <p:sp>
        <p:nvSpPr>
          <p:cNvPr id="30" name="文本框 29">
            <a:extLst>
              <a:ext uri="{FF2B5EF4-FFF2-40B4-BE49-F238E27FC236}">
                <a16:creationId xmlns:a16="http://schemas.microsoft.com/office/drawing/2014/main" id="{00225ECA-D787-4ED4-6834-8772C0BA242E}"/>
              </a:ext>
            </a:extLst>
          </p:cNvPr>
          <p:cNvSpPr txBox="1"/>
          <p:nvPr/>
        </p:nvSpPr>
        <p:spPr>
          <a:xfrm>
            <a:off x="7344105" y="374648"/>
            <a:ext cx="1534832"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Experiment</a:t>
            </a:r>
          </a:p>
        </p:txBody>
      </p:sp>
      <p:sp>
        <p:nvSpPr>
          <p:cNvPr id="31" name="文本框 30">
            <a:extLst>
              <a:ext uri="{FF2B5EF4-FFF2-40B4-BE49-F238E27FC236}">
                <a16:creationId xmlns:a16="http://schemas.microsoft.com/office/drawing/2014/main" id="{CB5C316D-B198-383C-6EF2-1374B3332663}"/>
              </a:ext>
            </a:extLst>
          </p:cNvPr>
          <p:cNvSpPr txBox="1"/>
          <p:nvPr/>
        </p:nvSpPr>
        <p:spPr>
          <a:xfrm>
            <a:off x="9097744" y="358671"/>
            <a:ext cx="2340191" cy="369332"/>
          </a:xfrm>
          <a:prstGeom prst="rect">
            <a:avLst/>
          </a:prstGeom>
          <a:noFill/>
        </p:spPr>
        <p:txBody>
          <a:bodyPr wrap="square" rtlCol="0">
            <a:spAutoFit/>
          </a:bodyPr>
          <a:lstStyle/>
          <a:p>
            <a:pPr algn="ctr"/>
            <a:r>
              <a:rPr lang="en-US" altLang="zh-CN" dirty="0">
                <a:solidFill>
                  <a:schemeClr val="bg1">
                    <a:lumMod val="75000"/>
                  </a:schemeClr>
                </a:solidFill>
                <a:latin typeface="微软雅黑" panose="020B0503020204020204" pitchFamily="34" charset="-122"/>
                <a:ea typeface="微软雅黑" panose="020B0503020204020204" pitchFamily="34" charset="-122"/>
              </a:rPr>
              <a:t>Future plans</a:t>
            </a:r>
          </a:p>
        </p:txBody>
      </p:sp>
      <p:pic>
        <p:nvPicPr>
          <p:cNvPr id="4" name="音频 3">
            <a:hlinkClick r:id="" action="ppaction://media"/>
            <a:extLst>
              <a:ext uri="{FF2B5EF4-FFF2-40B4-BE49-F238E27FC236}">
                <a16:creationId xmlns:a16="http://schemas.microsoft.com/office/drawing/2014/main" id="{79AAC614-761C-0746-3D0A-8F4E28F7E93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75466589"/>
      </p:ext>
    </p:extLst>
  </p:cSld>
  <p:clrMapOvr>
    <a:masterClrMapping/>
  </p:clrMapOvr>
  <mc:AlternateContent xmlns:mc="http://schemas.openxmlformats.org/markup-compatibility/2006">
    <mc:Choice xmlns:p14="http://schemas.microsoft.com/office/powerpoint/2010/main" Requires="p14">
      <p:transition spd="slow" p14:dur="2000" advTm="33871"/>
    </mc:Choice>
    <mc:Fallback>
      <p:transition spd="slow" advTm="33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831" x="6508750" y="4570413"/>
          <p14:tracePt t="856" x="6508750" y="4564063"/>
          <p14:tracePt t="899" x="6515100" y="4564063"/>
          <p14:tracePt t="904" x="6515100" y="4559300"/>
          <p14:tracePt t="928" x="6515100" y="4552950"/>
          <p14:tracePt t="960" x="6515100" y="4548188"/>
          <p14:tracePt t="2385" x="6515100" y="4537075"/>
          <p14:tracePt t="2389" x="6508750" y="4530725"/>
          <p14:tracePt t="2393" x="6508750" y="4519613"/>
          <p14:tracePt t="2396" x="6503988" y="4513263"/>
          <p14:tracePt t="2401" x="6497638" y="4508500"/>
          <p14:tracePt t="2424" x="6464300" y="4475163"/>
          <p14:tracePt t="2432" x="6457950" y="4468813"/>
          <p14:tracePt t="2439" x="6453188" y="4464050"/>
          <p14:tracePt t="2440" x="6446838" y="4464050"/>
          <p14:tracePt t="2444" x="6442075" y="4457700"/>
          <p14:tracePt t="2448" x="6435725" y="4451350"/>
          <p14:tracePt t="2453" x="6430963" y="4446588"/>
          <p14:tracePt t="2458" x="6419850" y="4440238"/>
          <p14:tracePt t="2466" x="6413500" y="4435475"/>
          <p14:tracePt t="2473" x="6408738" y="4429125"/>
          <p14:tracePt t="2480" x="6408738" y="4424363"/>
          <p14:tracePt t="2481" x="6402388" y="4424363"/>
          <p14:tracePt t="2488" x="6396038" y="4418013"/>
          <p14:tracePt t="2501" x="6391275" y="4413250"/>
          <p14:tracePt t="2503" x="6391275" y="4406900"/>
          <p14:tracePt t="2510" x="6384925" y="4402138"/>
          <p14:tracePt t="2518" x="6380163" y="4395788"/>
          <p14:tracePt t="2523" x="6380163" y="4391025"/>
          <p14:tracePt t="2526" x="6369050" y="4384675"/>
          <p14:tracePt t="2531" x="6362700" y="4378325"/>
          <p14:tracePt t="2535" x="6362700" y="4373563"/>
          <p14:tracePt t="2539" x="6351588" y="4356100"/>
          <p14:tracePt t="2541" x="6346825" y="4356100"/>
          <p14:tracePt t="2543" x="6340475" y="4344988"/>
          <p14:tracePt t="2547" x="6334125" y="4333875"/>
          <p14:tracePt t="2551" x="6323013" y="4322763"/>
          <p14:tracePt t="2552" x="6318250" y="4322763"/>
          <p14:tracePt t="2553" x="6311900" y="4311650"/>
          <p14:tracePt t="2557" x="6300788" y="4294188"/>
          <p14:tracePt t="2559" x="6296025" y="4294188"/>
          <p14:tracePt t="2563" x="6284913" y="4278313"/>
          <p14:tracePt t="2565" x="6273800" y="4271963"/>
          <p14:tracePt t="2566" x="6267450" y="4260850"/>
          <p14:tracePt t="2572" x="6249988" y="4243388"/>
          <p14:tracePt t="2573" x="6245225" y="4238625"/>
          <p14:tracePt t="2578" x="6223000" y="4216400"/>
          <p14:tracePt t="2580" x="6216650" y="4205288"/>
          <p14:tracePt t="2582" x="6205538" y="4198938"/>
          <p14:tracePt t="2586" x="6188075" y="4181475"/>
          <p14:tracePt t="2587" x="6183313" y="4176713"/>
          <p14:tracePt t="2589" x="6183313" y="4170363"/>
          <p14:tracePt t="2594" x="6161088" y="4148138"/>
          <p14:tracePt t="2606" x="6121400" y="4103688"/>
          <p14:tracePt t="2608" x="6110288" y="4097338"/>
          <p14:tracePt t="2609" x="6103938" y="4092575"/>
          <p14:tracePt t="2611" x="6103938" y="4086225"/>
          <p14:tracePt t="2612" x="6099175" y="4081463"/>
          <p14:tracePt t="2617" x="6081713" y="4052888"/>
          <p14:tracePt t="2618" x="6081713" y="4048125"/>
          <p14:tracePt t="2620" x="6076950" y="4035425"/>
          <p14:tracePt t="2621" x="6076950" y="4030663"/>
          <p14:tracePt t="2623" x="6070600" y="4013200"/>
          <p14:tracePt t="2628" x="6065838" y="3979863"/>
          <p14:tracePt t="2629" x="6059488" y="3968750"/>
          <p14:tracePt t="2631" x="6059488" y="3957638"/>
          <p14:tracePt t="2632" x="6048375" y="3924300"/>
          <p14:tracePt t="2634" x="6048375" y="3917950"/>
          <p14:tracePt t="2635" x="6048375" y="3900488"/>
          <p14:tracePt t="2637" x="6048375" y="3889375"/>
          <p14:tracePt t="2642" x="6042025" y="3816350"/>
          <p14:tracePt t="2643" x="6037263" y="3789363"/>
          <p14:tracePt t="2645" x="6037263" y="3778250"/>
          <p14:tracePt t="2647" x="6037263" y="3749675"/>
          <p14:tracePt t="2648" x="6030913" y="3727450"/>
          <p14:tracePt t="2650" x="6030913" y="3716338"/>
          <p14:tracePt t="2653" x="6030913" y="3670300"/>
          <p14:tracePt t="2655" x="6026150" y="3643313"/>
          <p14:tracePt t="2656" x="6026150" y="3625850"/>
          <p14:tracePt t="2657" x="6019800" y="3597275"/>
          <p14:tracePt t="2663" x="6015038" y="3530600"/>
          <p14:tracePt t="2664" x="6015038" y="3513138"/>
          <p14:tracePt t="2668" x="5997575" y="3468688"/>
          <p14:tracePt t="2669" x="5997575" y="3440113"/>
          <p14:tracePt t="2670" x="5991225" y="3411538"/>
          <p14:tracePt t="2672" x="5986463" y="3400425"/>
          <p14:tracePt t="2676" x="5980113" y="3355975"/>
          <p14:tracePt t="2678" x="5969000" y="3322638"/>
          <p14:tracePt t="2683" x="5957888" y="3287713"/>
          <p14:tracePt t="2687" x="5942013" y="3243263"/>
          <p14:tracePt t="2689" x="5935663" y="3221038"/>
          <p14:tracePt t="2691" x="5935663" y="3214688"/>
          <p14:tracePt t="2695" x="5924550" y="3181350"/>
          <p14:tracePt t="2702" x="5902325" y="3119438"/>
          <p14:tracePt t="2703" x="5902325" y="3103563"/>
          <p14:tracePt t="2705" x="5895975" y="3097213"/>
          <p14:tracePt t="2709" x="5891213" y="3063875"/>
          <p14:tracePt t="2716" x="5873750" y="2990850"/>
          <p14:tracePt t="2717" x="5868988" y="2973388"/>
          <p14:tracePt t="2719" x="5862638" y="2962275"/>
          <p14:tracePt t="2724" x="5857875" y="2917825"/>
          <p14:tracePt t="2726" x="5845175" y="2895600"/>
          <p14:tracePt t="2727" x="5845175" y="2871788"/>
          <p14:tracePt t="2728" x="5840413" y="2867025"/>
          <p14:tracePt t="2730" x="5834063" y="2849563"/>
          <p14:tracePt t="2731" x="5834063" y="2827338"/>
          <p14:tracePt t="2736" x="5822950" y="2805113"/>
          <p14:tracePt t="2737" x="5818188" y="2771775"/>
          <p14:tracePt t="2739" x="5811838" y="2760663"/>
          <p14:tracePt t="2743" x="5795963" y="2725738"/>
          <p14:tracePt t="2745" x="5795963" y="2714625"/>
          <p14:tracePt t="2747" x="5783263" y="2698750"/>
          <p14:tracePt t="2749" x="5783263" y="2681288"/>
          <p14:tracePt t="2752" x="5772150" y="2659063"/>
          <p14:tracePt t="2753" x="5761038" y="2641600"/>
          <p14:tracePt t="2755" x="5761038" y="2636838"/>
          <p14:tracePt t="2757" x="5756275" y="2619375"/>
          <p14:tracePt t="2758" x="5749925" y="2608263"/>
          <p14:tracePt t="2760" x="5749925" y="2601913"/>
          <p14:tracePt t="2761" x="5745163" y="2590800"/>
          <p14:tracePt t="2766" x="5738813" y="2568575"/>
          <p14:tracePt t="2767" x="5734050" y="2563813"/>
          <p14:tracePt t="2768" x="5734050" y="2557463"/>
          <p14:tracePt t="2774" x="5727700" y="2535238"/>
          <p14:tracePt t="2775" x="5727700" y="2528888"/>
          <p14:tracePt t="2776" x="5722938" y="2517775"/>
          <p14:tracePt t="2778" x="5722938" y="2513013"/>
          <p14:tracePt t="2779" x="5722938" y="2501900"/>
          <p14:tracePt t="2783" x="5722938" y="2490788"/>
          <p14:tracePt t="2793" x="5722938" y="2451100"/>
          <p14:tracePt t="2796" x="5722938" y="2439988"/>
          <p14:tracePt t="2797" x="5722938" y="2433638"/>
          <p14:tracePt t="2807" x="5722938" y="2393950"/>
          <p14:tracePt t="2809" x="5722938" y="2389188"/>
          <p14:tracePt t="2811" x="5722938" y="2382838"/>
          <p14:tracePt t="2814" x="5727700" y="2366963"/>
          <p14:tracePt t="2822" x="5734050" y="2355850"/>
          <p14:tracePt t="2825" x="5734050" y="2344738"/>
          <p14:tracePt t="2830" x="5738813" y="2338388"/>
          <p14:tracePt t="2843" x="5749925" y="2320925"/>
          <p14:tracePt t="2846" x="5749925" y="2316163"/>
          <p14:tracePt t="2851" x="5756275" y="2309813"/>
          <p14:tracePt t="2856" x="5761038" y="2305050"/>
          <p14:tracePt t="2861" x="5761038" y="2298700"/>
          <p14:tracePt t="2862" x="5767388" y="2298700"/>
          <p14:tracePt t="2871" x="5772150" y="2293938"/>
          <p14:tracePt t="2876" x="5772150" y="2287588"/>
          <p14:tracePt t="2884" x="5778500" y="2287588"/>
          <p14:tracePt t="3034" x="5772150" y="2287588"/>
          <p14:tracePt t="3104" x="5767388" y="2287588"/>
          <p14:tracePt t="3113" x="5761038" y="2287588"/>
          <p14:tracePt t="3115" x="5756275" y="2287588"/>
          <p14:tracePt t="3122" x="5749925" y="2287588"/>
          <p14:tracePt t="3133" x="5745163" y="2287588"/>
          <p14:tracePt t="3152" x="5738813" y="2287588"/>
          <p14:tracePt t="3300" x="5734050" y="2287588"/>
          <p14:tracePt t="3307" x="5734050" y="2282825"/>
          <p14:tracePt t="3313" x="5727700" y="2282825"/>
          <p14:tracePt t="3320" x="5722938" y="2271713"/>
          <p14:tracePt t="3322" x="5716588" y="2271713"/>
          <p14:tracePt t="3327" x="5705475" y="2265363"/>
          <p14:tracePt t="3329" x="5705475" y="2259013"/>
          <p14:tracePt t="3331" x="5699125" y="2254250"/>
          <p14:tracePt t="3333" x="5694363" y="2247900"/>
          <p14:tracePt t="3337" x="5676900" y="2236788"/>
          <p14:tracePt t="3339" x="5676900" y="2225675"/>
          <p14:tracePt t="3340" x="5665788" y="2220913"/>
          <p14:tracePt t="3345" x="5654675" y="2209800"/>
          <p14:tracePt t="3351" x="5632450" y="2181225"/>
          <p14:tracePt t="3355" x="5614988" y="2159000"/>
          <p14:tracePt t="3356" x="5610225" y="2152650"/>
          <p14:tracePt t="3357" x="5599113" y="2141538"/>
          <p14:tracePt t="3362" x="5581650" y="2124075"/>
          <p14:tracePt t="3363" x="5575300" y="2119313"/>
          <p14:tracePt t="3365" x="5570538" y="2108200"/>
          <p14:tracePt t="3367" x="5559425" y="2101850"/>
          <p14:tracePt t="3368" x="5553075" y="2097088"/>
          <p14:tracePt t="3370" x="5548313" y="2085975"/>
          <p14:tracePt t="3372" x="5541963" y="2085975"/>
          <p14:tracePt t="3373" x="5541963" y="2079625"/>
          <p14:tracePt t="3374" x="5537200" y="2079625"/>
          <p14:tracePt t="3376" x="5530850" y="2074863"/>
          <p14:tracePt t="3381" x="5514975" y="2057400"/>
          <p14:tracePt t="3386" x="5502275" y="2051050"/>
          <p14:tracePt t="3389" x="5497513" y="2046288"/>
          <p14:tracePt t="3390" x="5497513" y="2039938"/>
          <p14:tracePt t="3398" x="5486400" y="2035175"/>
          <p14:tracePt t="3403" x="5480050" y="2028825"/>
          <p14:tracePt t="3410" x="5475288" y="2028825"/>
          <p14:tracePt t="3413" x="5475288" y="2024063"/>
          <p14:tracePt t="3447" x="5475288" y="2017713"/>
          <p14:tracePt t="3453" x="5480050" y="2017713"/>
          <p14:tracePt t="3459" x="5486400" y="2017713"/>
          <p14:tracePt t="3462" x="5491163" y="2012950"/>
          <p14:tracePt t="3469" x="5502275" y="2012950"/>
          <p14:tracePt t="3474" x="5514975" y="2012950"/>
          <p14:tracePt t="3480" x="5526088" y="2012950"/>
          <p14:tracePt t="3486" x="5530850" y="2012950"/>
          <p14:tracePt t="3489" x="5537200" y="2012950"/>
          <p14:tracePt t="3494" x="5548313" y="2012950"/>
          <p14:tracePt t="3500" x="5559425" y="2012950"/>
          <p14:tracePt t="3508" x="5564188" y="2012950"/>
          <p14:tracePt t="3509" x="5570538" y="2017713"/>
          <p14:tracePt t="3515" x="5575300" y="2024063"/>
          <p14:tracePt t="3523" x="5575300" y="2028825"/>
          <p14:tracePt t="3528" x="5581650" y="2028825"/>
          <p14:tracePt t="3530" x="5581650" y="2035175"/>
          <p14:tracePt t="3535" x="5581650" y="2039938"/>
          <p14:tracePt t="3536" x="5581650" y="2046288"/>
          <p14:tracePt t="3541" x="5581650" y="2051050"/>
          <p14:tracePt t="3545" x="5581650" y="2057400"/>
          <p14:tracePt t="3546" x="5581650" y="2063750"/>
          <p14:tracePt t="3547" x="5581650" y="2068513"/>
          <p14:tracePt t="3556" x="5581650" y="2085975"/>
          <p14:tracePt t="3558" x="5581650" y="2090738"/>
          <p14:tracePt t="3563" x="5581650" y="2097088"/>
          <p14:tracePt t="3566" x="5581650" y="2101850"/>
          <p14:tracePt t="3569" x="5581650" y="2112963"/>
          <p14:tracePt t="3571" x="5581650" y="2119313"/>
          <p14:tracePt t="3576" x="5581650" y="2124075"/>
          <p14:tracePt t="3577" x="5575300" y="2136775"/>
          <p14:tracePt t="3583" x="5575300" y="2141538"/>
          <p14:tracePt t="3584" x="5575300" y="2147888"/>
          <p14:tracePt t="3590" x="5570538" y="2163763"/>
          <p14:tracePt t="3591" x="5564188" y="2170113"/>
          <p14:tracePt t="3597" x="5564188" y="2174875"/>
          <p14:tracePt t="3599" x="5564188" y="2185988"/>
          <p14:tracePt t="3601" x="5559425" y="2192338"/>
          <p14:tracePt t="3604" x="5559425" y="2203450"/>
          <p14:tracePt t="3612" x="5553075" y="2214563"/>
          <p14:tracePt t="3615" x="5553075" y="2220913"/>
          <p14:tracePt t="3616" x="5548313" y="2232025"/>
          <p14:tracePt t="3621" x="5541963" y="2236788"/>
          <p14:tracePt t="3634" x="5537200" y="2254250"/>
          <p14:tracePt t="3639" x="5537200" y="2259013"/>
          <p14:tracePt t="3641" x="5530850" y="2259013"/>
          <p14:tracePt t="3647" x="5530850" y="2265363"/>
          <p14:tracePt t="3677" x="5526088" y="2265363"/>
          <p14:tracePt t="3685" x="5519738" y="2271713"/>
          <p14:tracePt t="3697" x="5514975" y="2276475"/>
          <p14:tracePt t="3704" x="5508625" y="2276475"/>
          <p14:tracePt t="3712" x="5502275" y="2276475"/>
          <p14:tracePt t="3717" x="5497513" y="2276475"/>
          <p14:tracePt t="3724" x="5491163" y="2276475"/>
          <p14:tracePt t="3735" x="5486400" y="2276475"/>
          <p14:tracePt t="3746" x="5480050" y="2282825"/>
          <p14:tracePt t="3752" x="5475288" y="2282825"/>
          <p14:tracePt t="3759" x="5468938" y="2282825"/>
          <p14:tracePt t="3764" x="5464175" y="2287588"/>
          <p14:tracePt t="3773" x="5453063" y="2298700"/>
          <p14:tracePt t="3785" x="5440363" y="2309813"/>
          <p14:tracePt t="3792" x="5429250" y="2320925"/>
          <p14:tracePt t="3795" x="5424488" y="2327275"/>
          <p14:tracePt t="3801" x="5418138" y="2333625"/>
          <p14:tracePt t="3806" x="5413375" y="2338388"/>
          <p14:tracePt t="3807" x="5413375" y="2344738"/>
          <p14:tracePt t="3815" x="5413375" y="2349500"/>
          <p14:tracePt t="3821" x="5407025" y="2349500"/>
          <p14:tracePt t="4017" x="5407025" y="2344738"/>
          <p14:tracePt t="4027" x="5413375" y="2338388"/>
          <p14:tracePt t="4049" x="5418138" y="2333625"/>
          <p14:tracePt t="4158" x="5424488" y="2327275"/>
          <p14:tracePt t="4164" x="5429250" y="2327275"/>
          <p14:tracePt t="4173" x="5440363" y="2327275"/>
          <p14:tracePt t="4300" x="5464175" y="2327275"/>
          <p14:tracePt t="4308" x="5468938" y="2327275"/>
          <p14:tracePt t="4314" x="5475288" y="2327275"/>
          <p14:tracePt t="4321" x="5480050" y="2327275"/>
          <p14:tracePt t="4333" x="5486400" y="2327275"/>
          <p14:tracePt t="4341" x="5491163" y="2327275"/>
          <p14:tracePt t="4349" x="5497513" y="2327275"/>
          <p14:tracePt t="4356" x="5502275" y="2327275"/>
          <p14:tracePt t="4363" x="5508625" y="2327275"/>
          <p14:tracePt t="4375" x="5514975" y="2327275"/>
          <p14:tracePt t="4394" x="5519738" y="2327275"/>
          <p14:tracePt t="4405" x="5526088" y="2327275"/>
          <p14:tracePt t="5816" x="5530850" y="2327275"/>
          <p14:tracePt t="5839" x="5537200" y="2327275"/>
          <p14:tracePt t="5868" x="5541963" y="2327275"/>
          <p14:tracePt t="5873" x="5548313" y="2327275"/>
          <p14:tracePt t="5886" x="5575300" y="2327275"/>
          <p14:tracePt t="5890" x="5581650" y="2327275"/>
          <p14:tracePt t="5895" x="5599113" y="2327275"/>
          <p14:tracePt t="5899" x="5621338" y="2327275"/>
          <p14:tracePt t="5902" x="5626100" y="2327275"/>
          <p14:tracePt t="5904" x="5637213" y="2327275"/>
          <p14:tracePt t="5906" x="5654675" y="2327275"/>
          <p14:tracePt t="5911" x="5683250" y="2327275"/>
          <p14:tracePt t="5912" x="5694363" y="2327275"/>
          <p14:tracePt t="5914" x="5699125" y="2333625"/>
          <p14:tracePt t="5918" x="5722938" y="2333625"/>
          <p14:tracePt t="5920" x="5738813" y="2333625"/>
          <p14:tracePt t="5921" x="5749925" y="2338388"/>
          <p14:tracePt t="5926" x="5789613" y="2338388"/>
          <p14:tracePt t="5929" x="5822950" y="2338388"/>
          <p14:tracePt t="5931" x="5834063" y="2338388"/>
          <p14:tracePt t="5933" x="5857875" y="2344738"/>
          <p14:tracePt t="5937" x="5873750" y="2344738"/>
          <p14:tracePt t="5939" x="5918200" y="2349500"/>
          <p14:tracePt t="5941" x="5930900" y="2349500"/>
          <p14:tracePt t="5944" x="5969000" y="2355850"/>
          <p14:tracePt t="5946" x="5991225" y="2360613"/>
          <p14:tracePt t="5948" x="5997575" y="2360613"/>
          <p14:tracePt t="5952" x="6026150" y="2366963"/>
          <p14:tracePt t="5953" x="6037263" y="2366963"/>
          <p14:tracePt t="5955" x="6088063" y="2382838"/>
          <p14:tracePt t="5956" x="6099175" y="2382838"/>
          <p14:tracePt t="5957" x="6110288" y="2389188"/>
          <p14:tracePt t="5959" x="6149975" y="2400300"/>
          <p14:tracePt t="5964" x="6205538" y="2411413"/>
          <p14:tracePt t="5965" x="6216650" y="2417763"/>
          <p14:tracePt t="5967" x="6245225" y="2422525"/>
          <p14:tracePt t="5968" x="6249988" y="2428875"/>
          <p14:tracePt t="5971" x="6300788" y="2439988"/>
          <p14:tracePt t="5973" x="6323013" y="2451100"/>
          <p14:tracePt t="5975" x="6369050" y="2462213"/>
          <p14:tracePt t="5976" x="6396038" y="2473325"/>
          <p14:tracePt t="5978" x="6402388" y="2473325"/>
          <p14:tracePt t="5980" x="6464300" y="2495550"/>
          <p14:tracePt t="5982" x="6475413" y="2501900"/>
          <p14:tracePt t="5984" x="6503988" y="2513013"/>
          <p14:tracePt t="5987" x="6565900" y="2528888"/>
          <p14:tracePt t="5989" x="6599238" y="2541588"/>
          <p14:tracePt t="5991" x="6638925" y="2552700"/>
          <p14:tracePt t="5993" x="6665913" y="2563813"/>
          <p14:tracePt t="5994" x="6705600" y="2574925"/>
          <p14:tracePt t="5996" x="6727825" y="2579688"/>
          <p14:tracePt t="5997" x="6756400" y="2590800"/>
          <p14:tracePt t="5999" x="6773863" y="2597150"/>
          <p14:tracePt t="6001" x="6800850" y="2601913"/>
          <p14:tracePt t="6002" x="6824663" y="2608263"/>
          <p14:tracePt t="6003" x="6835775" y="2614613"/>
          <p14:tracePt t="6005" x="6869113" y="2619375"/>
          <p14:tracePt t="6007" x="6891338" y="2630488"/>
          <p14:tracePt t="6008" x="6919913" y="2636838"/>
          <p14:tracePt t="6009" x="6935788" y="2641600"/>
          <p14:tracePt t="6016" x="7008813" y="2663825"/>
          <p14:tracePt t="6018" x="7037388" y="2670175"/>
          <p14:tracePt t="6019" x="7048500" y="2670175"/>
          <p14:tracePt t="6025" x="7110413" y="2692400"/>
          <p14:tracePt t="6027" x="7127875" y="2698750"/>
          <p14:tracePt t="6028" x="7154863" y="2703513"/>
          <p14:tracePt t="6030" x="7167563" y="2703513"/>
          <p14:tracePt t="6034" x="7189788" y="2709863"/>
          <p14:tracePt t="6037" x="7227888" y="2725738"/>
          <p14:tracePt t="6039" x="7245350" y="2725738"/>
          <p14:tracePt t="6041" x="7251700" y="2732088"/>
          <p14:tracePt t="6044" x="7296150" y="2743200"/>
          <p14:tracePt t="6046" x="7302500" y="2749550"/>
          <p14:tracePt t="6048" x="7313613" y="2749550"/>
          <p14:tracePt t="6050" x="7318375" y="2749550"/>
          <p14:tracePt t="6051" x="7324725" y="2754313"/>
          <p14:tracePt t="6053" x="7340600" y="2760663"/>
          <p14:tracePt t="6054" x="7346950" y="2760663"/>
          <p14:tracePt t="6057" x="7362825" y="2760663"/>
          <p14:tracePt t="6058" x="7369175" y="2765425"/>
          <p14:tracePt t="6062" x="7375525" y="2765425"/>
          <p14:tracePt t="6064" x="7386638" y="2765425"/>
          <p14:tracePt t="6065" x="7391400" y="2765425"/>
          <p14:tracePt t="6070" x="7402513" y="2765425"/>
          <p14:tracePt t="6071" x="7402513" y="2771775"/>
          <p14:tracePt t="6076" x="7408863" y="2771775"/>
          <p14:tracePt t="6123" x="7402513" y="2771775"/>
          <p14:tracePt t="6133" x="7397750" y="2771775"/>
          <p14:tracePt t="6186" x="7391400" y="2771775"/>
          <p14:tracePt t="6199" x="7380288" y="2771775"/>
          <p14:tracePt t="6207" x="7375525" y="2771775"/>
          <p14:tracePt t="6215" x="7369175" y="2776538"/>
          <p14:tracePt t="6223" x="7358063" y="2782888"/>
          <p14:tracePt t="6229" x="7351713" y="2787650"/>
          <p14:tracePt t="6231" x="7346950" y="2787650"/>
          <p14:tracePt t="6234" x="7346950" y="2794000"/>
          <p14:tracePt t="6238" x="7340600" y="2798763"/>
          <p14:tracePt t="6242" x="7335838" y="2798763"/>
          <p14:tracePt t="6246" x="7329488" y="2805113"/>
          <p14:tracePt t="6248" x="7324725" y="2805113"/>
          <p14:tracePt t="6252" x="7313613" y="2809875"/>
          <p14:tracePt t="6257" x="7302500" y="2809875"/>
          <p14:tracePt t="6259" x="7296150" y="2809875"/>
          <p14:tracePt t="6261" x="7289800" y="2809875"/>
          <p14:tracePt t="6262" x="7285038" y="2809875"/>
          <p14:tracePt t="6264" x="7278688" y="2816225"/>
          <p14:tracePt t="6266" x="7273925" y="2816225"/>
          <p14:tracePt t="6270" x="7256463" y="2816225"/>
          <p14:tracePt t="6272" x="7234238" y="2816225"/>
          <p14:tracePt t="6274" x="7205663" y="2816225"/>
          <p14:tracePt t="6276" x="7194550" y="2816225"/>
          <p14:tracePt t="6280" x="7154863" y="2816225"/>
          <p14:tracePt t="6293" x="6975475" y="2816225"/>
          <p14:tracePt t="6296" x="6935788" y="2816225"/>
          <p14:tracePt t="6298" x="6919913" y="2816225"/>
          <p14:tracePt t="6299" x="6869113" y="2816225"/>
          <p14:tracePt t="6300" x="6846888" y="2816225"/>
          <p14:tracePt t="6303" x="6818313" y="2816225"/>
          <p14:tracePt t="6305" x="6800850" y="2816225"/>
          <p14:tracePt t="6306" x="6751638" y="2816225"/>
          <p14:tracePt t="6308" x="6727825" y="2816225"/>
          <p14:tracePt t="6309" x="6694488" y="2816225"/>
          <p14:tracePt t="6310" x="6677025" y="2816225"/>
          <p14:tracePt t="6313" x="6643688" y="2816225"/>
          <p14:tracePt t="6315" x="6604000" y="2816225"/>
          <p14:tracePt t="6317" x="6548438" y="2816225"/>
          <p14:tracePt t="6319" x="6530975" y="2816225"/>
          <p14:tracePt t="6320" x="6475413" y="2816225"/>
          <p14:tracePt t="6322" x="6457950" y="2816225"/>
          <p14:tracePt t="6323" x="6424613" y="2816225"/>
          <p14:tracePt t="6325" x="6408738" y="2816225"/>
          <p14:tracePt t="6326" x="6384925" y="2816225"/>
          <p14:tracePt t="6328" x="6351588" y="2816225"/>
          <p14:tracePt t="6330" x="6318250" y="2816225"/>
          <p14:tracePt t="6332" x="6284913" y="2816225"/>
          <p14:tracePt t="6335" x="6238875" y="2809875"/>
          <p14:tracePt t="6336" x="6194425" y="2809875"/>
          <p14:tracePt t="6338" x="6176963" y="2809875"/>
          <p14:tracePt t="6340" x="6154738" y="2809875"/>
          <p14:tracePt t="6342" x="6121400" y="2805113"/>
          <p14:tracePt t="6344" x="6092825" y="2805113"/>
          <p14:tracePt t="6345" x="6070600" y="2798763"/>
          <p14:tracePt t="6348" x="6042025" y="2798763"/>
          <p14:tracePt t="6349" x="6019800" y="2794000"/>
          <p14:tracePt t="6350" x="5997575" y="2794000"/>
          <p14:tracePt t="6352" x="5986463" y="2794000"/>
          <p14:tracePt t="6356" x="5930900" y="2787650"/>
          <p14:tracePt t="6358" x="5918200" y="2782888"/>
          <p14:tracePt t="6362" x="5868988" y="2776538"/>
          <p14:tracePt t="6365" x="5845175" y="2776538"/>
          <p14:tracePt t="6368" x="5834063" y="2771775"/>
          <p14:tracePt t="6369" x="5818188" y="2765425"/>
          <p14:tracePt t="6372" x="5778500" y="2760663"/>
          <p14:tracePt t="6374" x="5772150" y="2760663"/>
          <p14:tracePt t="6376" x="5756275" y="2754313"/>
          <p14:tracePt t="6377" x="5745163" y="2754313"/>
          <p14:tracePt t="6378" x="5738813" y="2754313"/>
          <p14:tracePt t="6380" x="5727700" y="2749550"/>
          <p14:tracePt t="6382" x="5716588" y="2743200"/>
          <p14:tracePt t="6384" x="5705475" y="2743200"/>
          <p14:tracePt t="6385" x="5699125" y="2743200"/>
          <p14:tracePt t="6386" x="5683250" y="2732088"/>
          <p14:tracePt t="6391" x="5661025" y="2725738"/>
          <p14:tracePt t="6397" x="5637213" y="2720975"/>
          <p14:tracePt t="6398" x="5632450" y="2714625"/>
          <p14:tracePt t="6403" x="5614988" y="2709863"/>
          <p14:tracePt t="6404" x="5610225" y="2709863"/>
          <p14:tracePt t="6406" x="5603875" y="2703513"/>
          <p14:tracePt t="6407" x="5599113" y="2703513"/>
          <p14:tracePt t="6412" x="5588000" y="2703513"/>
          <p14:tracePt t="6413" x="5581650" y="2698750"/>
          <p14:tracePt t="6418" x="5575300" y="2698750"/>
          <p14:tracePt t="6423" x="5570538" y="2698750"/>
          <p14:tracePt t="6431" x="5559425" y="2698750"/>
          <p14:tracePt t="6561" x="5559425" y="2692400"/>
          <p14:tracePt t="6590" x="5564188" y="2692400"/>
          <p14:tracePt t="6596" x="5570538" y="2687638"/>
          <p14:tracePt t="6601" x="5570538" y="2681288"/>
          <p14:tracePt t="6613" x="5575300" y="2676525"/>
          <p14:tracePt t="6630" x="5575300" y="2670175"/>
          <p14:tracePt t="6636" x="5559425" y="2670175"/>
          <p14:tracePt t="6639" x="5553075" y="2663825"/>
          <p14:tracePt t="6643" x="5519738" y="2659063"/>
          <p14:tracePt t="6645" x="5508625" y="2659063"/>
          <p14:tracePt t="6648" x="5480050" y="2659063"/>
          <p14:tracePt t="6650" x="5468938" y="2659063"/>
          <p14:tracePt t="6654" x="5413375" y="2659063"/>
          <p14:tracePt t="6661" x="5345113" y="2659063"/>
          <p14:tracePt t="6663" x="5318125" y="2659063"/>
          <p14:tracePt t="6664" x="5311775" y="2659063"/>
          <p14:tracePt t="6668" x="5256213" y="2659063"/>
          <p14:tracePt t="6674" x="5187950" y="2670175"/>
          <p14:tracePt t="6675" x="5165725" y="2670175"/>
          <p14:tracePt t="6677" x="5154613" y="2676525"/>
          <p14:tracePt t="6681" x="5114925" y="2681288"/>
          <p14:tracePt t="6683" x="5086350" y="2681288"/>
          <p14:tracePt t="6685" x="5075238" y="2681288"/>
          <p14:tracePt t="6686" x="5064125" y="2681288"/>
          <p14:tracePt t="6690" x="5030788" y="2687638"/>
          <p14:tracePt t="6704" x="4957763" y="2687638"/>
          <p14:tracePt t="6709" x="4946650" y="2687638"/>
          <p14:tracePt t="6711" x="4946650" y="2681288"/>
          <p14:tracePt t="6715" x="4940300" y="2681288"/>
          <p14:tracePt t="6722" x="4940300" y="2670175"/>
          <p14:tracePt t="6724" x="4946650" y="2670175"/>
          <p14:tracePt t="6726" x="4946650" y="2659063"/>
          <p14:tracePt t="6728" x="4951413" y="2659063"/>
          <p14:tracePt t="6729" x="4957763" y="2652713"/>
          <p14:tracePt t="6732" x="4964113" y="2652713"/>
          <p14:tracePt t="6736" x="4975225" y="2641600"/>
          <p14:tracePt t="6737" x="4986338" y="2636838"/>
          <p14:tracePt t="6739" x="4991100" y="2636838"/>
          <p14:tracePt t="6743" x="5008563" y="2619375"/>
          <p14:tracePt t="6745" x="5024438" y="2619375"/>
          <p14:tracePt t="6746" x="5041900" y="2608263"/>
          <p14:tracePt t="6751" x="5064125" y="2597150"/>
          <p14:tracePt t="6758" x="5121275" y="2579688"/>
          <p14:tracePt t="6764" x="5159375" y="2563813"/>
          <p14:tracePt t="6766" x="5172075" y="2563813"/>
          <p14:tracePt t="6767" x="5176838" y="2563813"/>
          <p14:tracePt t="6768" x="5187950" y="2557463"/>
          <p14:tracePt t="6770" x="5194300" y="2552700"/>
          <p14:tracePt t="6772" x="5205413" y="2552700"/>
          <p14:tracePt t="6773" x="5216525" y="2546350"/>
          <p14:tracePt t="6775" x="5221288" y="2546350"/>
          <p14:tracePt t="6776" x="5227638" y="2546350"/>
          <p14:tracePt t="6777" x="5232400" y="2541588"/>
          <p14:tracePt t="6779" x="5245100" y="2541588"/>
          <p14:tracePt t="6784" x="5267325" y="2535238"/>
          <p14:tracePt t="6786" x="5278438" y="2528888"/>
          <p14:tracePt t="6787" x="5283200" y="2528888"/>
          <p14:tracePt t="6792" x="5300663" y="2524125"/>
          <p14:tracePt t="6793" x="5307013" y="2524125"/>
          <p14:tracePt t="6794" x="5311775" y="2517775"/>
          <p14:tracePt t="6796" x="5322888" y="2517775"/>
          <p14:tracePt t="6801" x="5334000" y="2513013"/>
          <p14:tracePt t="6806" x="5351463" y="2513013"/>
          <p14:tracePt t="6808" x="5356225" y="2506663"/>
          <p14:tracePt t="6812" x="5362575" y="2506663"/>
          <p14:tracePt t="6813" x="5367338" y="2506663"/>
          <p14:tracePt t="6819" x="5380038" y="2506663"/>
          <p14:tracePt t="6821" x="5384800" y="2506663"/>
          <p14:tracePt t="6826" x="5391150" y="2506663"/>
          <p14:tracePt t="6833" x="5395913" y="2506663"/>
          <p14:tracePt t="6848" x="5402263" y="2506663"/>
          <p14:tracePt t="6856" x="5413375" y="2517775"/>
          <p14:tracePt t="6862" x="5424488" y="2528888"/>
          <p14:tracePt t="6865" x="5429250" y="2541588"/>
          <p14:tracePt t="6869" x="5440363" y="2557463"/>
          <p14:tracePt t="6871" x="5446713" y="2563813"/>
          <p14:tracePt t="6876" x="5464175" y="2586038"/>
          <p14:tracePt t="6878" x="5464175" y="2590800"/>
          <p14:tracePt t="6879" x="5468938" y="2601913"/>
          <p14:tracePt t="6881" x="5475288" y="2601913"/>
          <p14:tracePt t="6883" x="5480050" y="2614613"/>
          <p14:tracePt t="6884" x="5486400" y="2619375"/>
          <p14:tracePt t="6886" x="5502275" y="2636838"/>
          <p14:tracePt t="6887" x="5502275" y="2641600"/>
          <p14:tracePt t="6888" x="5508625" y="2652713"/>
          <p14:tracePt t="6890" x="5519738" y="2663825"/>
          <p14:tracePt t="6895" x="5530850" y="2676525"/>
          <p14:tracePt t="6898" x="5541963" y="2698750"/>
          <p14:tracePt t="6900" x="5548313" y="2703513"/>
          <p14:tracePt t="6905" x="5559425" y="2720975"/>
          <p14:tracePt t="6907" x="5564188" y="2732088"/>
          <p14:tracePt t="6909" x="5564188" y="2736850"/>
          <p14:tracePt t="6910" x="5570538" y="2743200"/>
          <p14:tracePt t="6914" x="5575300" y="2754313"/>
          <p14:tracePt t="6918" x="5575300" y="2760663"/>
          <p14:tracePt t="6933" x="5575300" y="2782888"/>
          <p14:tracePt t="6940" x="5570538" y="2787650"/>
          <p14:tracePt t="6945" x="5559425" y="2794000"/>
          <p14:tracePt t="6948" x="5548313" y="2794000"/>
          <p14:tracePt t="6958" x="5526088" y="2798763"/>
          <p14:tracePt t="6960" x="5514975" y="2805113"/>
          <p14:tracePt t="6962" x="5508625" y="2805113"/>
          <p14:tracePt t="6966" x="5497513" y="2805113"/>
          <p14:tracePt t="6967" x="5491163" y="2805113"/>
          <p14:tracePt t="6969" x="5486400" y="2805113"/>
          <p14:tracePt t="6970" x="5480050" y="2805113"/>
          <p14:tracePt t="6972" x="5475288" y="2805113"/>
          <p14:tracePt t="6976" x="5453063" y="2805113"/>
          <p14:tracePt t="6977" x="5440363" y="2805113"/>
          <p14:tracePt t="6980" x="5429250" y="2805113"/>
          <p14:tracePt t="6982" x="5424488" y="2805113"/>
          <p14:tracePt t="6986" x="5407025" y="2805113"/>
          <p14:tracePt t="6987" x="5395913" y="2798763"/>
          <p14:tracePt t="6988" x="5391150" y="2798763"/>
          <p14:tracePt t="6991" x="5380038" y="2798763"/>
          <p14:tracePt t="6993" x="5373688" y="2794000"/>
          <p14:tracePt t="6994" x="5367338" y="2794000"/>
          <p14:tracePt t="6998" x="5351463" y="2787650"/>
          <p14:tracePt t="7001" x="5334000" y="2782888"/>
          <p14:tracePt t="7007" x="5318125" y="2776538"/>
          <p14:tracePt t="7009" x="5311775" y="2771775"/>
          <p14:tracePt t="7014" x="5294313" y="2760663"/>
          <p14:tracePt t="7016" x="5289550" y="2760663"/>
          <p14:tracePt t="7017" x="5283200" y="2754313"/>
          <p14:tracePt t="7021" x="5278438" y="2749550"/>
          <p14:tracePt t="7023" x="5272088" y="2743200"/>
          <p14:tracePt t="7028" x="5267325" y="2736850"/>
          <p14:tracePt t="7030" x="5260975" y="2732088"/>
          <p14:tracePt t="7034" x="5260975" y="2725738"/>
          <p14:tracePt t="7036" x="5256213" y="2714625"/>
          <p14:tracePt t="7042" x="5256213" y="2703513"/>
          <p14:tracePt t="7043" x="5256213" y="2698750"/>
          <p14:tracePt t="7049" x="5256213" y="2687638"/>
          <p14:tracePt t="7050" x="5256213" y="2676525"/>
          <p14:tracePt t="7053" x="5256213" y="2670175"/>
          <p14:tracePt t="7058" x="5256213" y="2652713"/>
          <p14:tracePt t="7062" x="5256213" y="2647950"/>
          <p14:tracePt t="7064" x="5267325" y="2636838"/>
          <p14:tracePt t="7065" x="5267325" y="2630488"/>
          <p14:tracePt t="7070" x="5278438" y="2614613"/>
          <p14:tracePt t="7071" x="5283200" y="2608263"/>
          <p14:tracePt t="7077" x="5307013" y="2590800"/>
          <p14:tracePt t="7079" x="5307013" y="2586038"/>
          <p14:tracePt t="7080" x="5318125" y="2579688"/>
          <p14:tracePt t="7082" x="5322888" y="2579688"/>
          <p14:tracePt t="7084" x="5329238" y="2574925"/>
          <p14:tracePt t="7086" x="5340350" y="2574925"/>
          <p14:tracePt t="7087" x="5351463" y="2568575"/>
          <p14:tracePt t="7089" x="5356225" y="2568575"/>
          <p14:tracePt t="7094" x="5384800" y="2557463"/>
          <p14:tracePt t="7096" x="5395913" y="2557463"/>
          <p14:tracePt t="7097" x="5413375" y="2552700"/>
          <p14:tracePt t="7099" x="5418138" y="2552700"/>
          <p14:tracePt t="7102" x="5440363" y="2552700"/>
          <p14:tracePt t="7104" x="5446713" y="2552700"/>
          <p14:tracePt t="7105" x="5475288" y="2552700"/>
          <p14:tracePt t="7107" x="5480050" y="2552700"/>
          <p14:tracePt t="7109" x="5497513" y="2552700"/>
          <p14:tracePt t="7110" x="5508625" y="2552700"/>
          <p14:tracePt t="7114" x="5553075" y="2552700"/>
          <p14:tracePt t="7118" x="5581650" y="2552700"/>
          <p14:tracePt t="7119" x="5614988" y="2557463"/>
          <p14:tracePt t="7121" x="5621338" y="2557463"/>
          <p14:tracePt t="7122" x="5626100" y="2563813"/>
          <p14:tracePt t="7126" x="5676900" y="2574925"/>
          <p14:tracePt t="7130" x="5710238" y="2586038"/>
          <p14:tracePt t="7131" x="5716588" y="2590800"/>
          <p14:tracePt t="7133" x="5745163" y="2597150"/>
          <p14:tracePt t="7134" x="5756275" y="2608263"/>
          <p14:tracePt t="7136" x="5767388" y="2608263"/>
          <p14:tracePt t="7140" x="5783263" y="2619375"/>
          <p14:tracePt t="7142" x="5795963" y="2619375"/>
          <p14:tracePt t="7143" x="5795963" y="2625725"/>
          <p14:tracePt t="7145" x="5800725" y="2625725"/>
          <p14:tracePt t="7150" x="5818188" y="2636838"/>
          <p14:tracePt t="7153" x="5822950" y="2641600"/>
          <p14:tracePt t="7159" x="5822950" y="2647950"/>
          <p14:tracePt t="7167" x="5822950" y="2652713"/>
          <p14:tracePt t="7176" x="5822950" y="2659063"/>
          <p14:tracePt t="7182" x="5818188" y="2663825"/>
          <p14:tracePt t="7184" x="5811838" y="2663825"/>
          <p14:tracePt t="7187" x="5800725" y="2670175"/>
          <p14:tracePt t="7190" x="5795963" y="2670175"/>
          <p14:tracePt t="7196" x="5783263" y="2676525"/>
          <p14:tracePt t="7197" x="5778500" y="2676525"/>
          <p14:tracePt t="7198" x="5772150" y="2676525"/>
          <p14:tracePt t="7203" x="5756275" y="2676525"/>
          <p14:tracePt t="7204" x="5745163" y="2681288"/>
          <p14:tracePt t="7209" x="5722938" y="2681288"/>
          <p14:tracePt t="7211" x="5716588" y="2681288"/>
          <p14:tracePt t="7215" x="5699125" y="2681288"/>
          <p14:tracePt t="7217" x="5683250" y="2681288"/>
          <p14:tracePt t="7222" x="5661025" y="2681288"/>
          <p14:tracePt t="7224" x="5654675" y="2681288"/>
          <p14:tracePt t="7229" x="5632450" y="2681288"/>
          <p14:tracePt t="7231" x="5626100" y="2681288"/>
          <p14:tracePt t="7236" x="5610225" y="2681288"/>
          <p14:tracePt t="7237" x="5599113" y="2681288"/>
          <p14:tracePt t="7244" x="5575300" y="2676525"/>
          <p14:tracePt t="7246" x="5570538" y="2670175"/>
          <p14:tracePt t="7250" x="5559425" y="2670175"/>
          <p14:tracePt t="7252" x="5548313" y="2663825"/>
          <p14:tracePt t="7253" x="5548313" y="2659063"/>
          <p14:tracePt t="7258" x="5537200" y="2659063"/>
          <p14:tracePt t="7259" x="5530850" y="2659063"/>
          <p14:tracePt t="7260" x="5530850" y="2652713"/>
          <p14:tracePt t="7264" x="5526088" y="2652713"/>
          <p14:tracePt t="7279" x="5519738" y="2647950"/>
          <p14:tracePt t="7347" x="5526088" y="2647950"/>
          <p14:tracePt t="7354" x="5530850" y="2647950"/>
          <p14:tracePt t="7357" x="5537200" y="2647950"/>
          <p14:tracePt t="7365" x="5541963" y="2647950"/>
          <p14:tracePt t="7373" x="5548313" y="2647950"/>
          <p14:tracePt t="7379" x="5553075" y="2647950"/>
          <p14:tracePt t="7383" x="5559425" y="2647950"/>
          <p14:tracePt t="7398" x="5564188" y="2647950"/>
          <p14:tracePt t="7792" x="5570538" y="2647950"/>
          <p14:tracePt t="7805" x="5575300" y="2647950"/>
          <p14:tracePt t="7808" x="5581650" y="2647950"/>
          <p14:tracePt t="7955" x="5946775" y="2827338"/>
          <p14:tracePt t="7960" x="5964238" y="2833688"/>
          <p14:tracePt t="7965" x="5975350" y="2833688"/>
          <p14:tracePt t="7968" x="5986463" y="2838450"/>
          <p14:tracePt t="7972" x="5991225" y="2844800"/>
          <p14:tracePt t="7974" x="6003925" y="2844800"/>
          <p14:tracePt t="7980" x="6008688" y="2844800"/>
          <p14:tracePt t="7981" x="6008688" y="2849563"/>
          <p14:tracePt t="7986" x="6015038" y="2849563"/>
          <p14:tracePt t="7995" x="6026150" y="2849563"/>
          <p14:tracePt t="8003" x="6030913" y="2849563"/>
          <p14:tracePt t="8016" x="6037263" y="2849563"/>
          <p14:tracePt t="8029" x="6042025" y="2849563"/>
          <p14:tracePt t="8036" x="6048375" y="2849563"/>
          <p14:tracePt t="8046" x="6048375" y="2844800"/>
          <p14:tracePt t="8054" x="6053138" y="2844800"/>
          <p14:tracePt t="8061" x="6053138" y="2838450"/>
          <p14:tracePt t="8066" x="6059488" y="2838450"/>
          <p14:tracePt t="8071" x="6070600" y="2838450"/>
          <p14:tracePt t="8074" x="6076950" y="2838450"/>
          <p14:tracePt t="8078" x="6081713" y="2844800"/>
          <p14:tracePt t="8079" x="6092825" y="2844800"/>
          <p14:tracePt t="8081" x="6092825" y="2849563"/>
          <p14:tracePt t="8086" x="6115050" y="2860675"/>
          <p14:tracePt t="8087" x="6121400" y="2867025"/>
          <p14:tracePt t="8091" x="6143625" y="2878138"/>
          <p14:tracePt t="8097" x="6176963" y="2900363"/>
          <p14:tracePt t="8099" x="6194425" y="2911475"/>
          <p14:tracePt t="8101" x="6205538" y="2917825"/>
          <p14:tracePt t="8103" x="6216650" y="2928938"/>
          <p14:tracePt t="8106" x="6238875" y="2940050"/>
          <p14:tracePt t="8109" x="6261100" y="2951163"/>
          <p14:tracePt t="8111" x="6267450" y="2957513"/>
          <p14:tracePt t="8113" x="6284913" y="2968625"/>
          <p14:tracePt t="8114" x="6289675" y="2973388"/>
          <p14:tracePt t="8118" x="6307138" y="2990850"/>
          <p14:tracePt t="8120" x="6329363" y="3001963"/>
          <p14:tracePt t="8121" x="6334125" y="3001963"/>
          <p14:tracePt t="8122" x="6351588" y="3013075"/>
          <p14:tracePt t="8128" x="6373813" y="3024188"/>
          <p14:tracePt t="8129" x="6384925" y="3030538"/>
          <p14:tracePt t="8134" x="6408738" y="3041650"/>
          <p14:tracePt t="8139" x="6430963" y="3052763"/>
          <p14:tracePt t="8140" x="6442075" y="3057525"/>
          <p14:tracePt t="8146" x="6457950" y="3063875"/>
          <p14:tracePt t="8147" x="6469063" y="3063875"/>
          <p14:tracePt t="8150" x="6475413" y="3068638"/>
          <p14:tracePt t="8151" x="6481763" y="3074988"/>
          <p14:tracePt t="8155" x="6497638" y="3079750"/>
          <p14:tracePt t="8160" x="6515100" y="3086100"/>
          <p14:tracePt t="8162" x="6519863" y="3086100"/>
          <p14:tracePt t="8163" x="6526213" y="3086100"/>
          <p14:tracePt t="8164" x="6530975" y="3092450"/>
          <p14:tracePt t="8168" x="6542088" y="3097213"/>
          <p14:tracePt t="8169" x="6548438" y="3097213"/>
          <p14:tracePt t="8173" x="6554788" y="3103563"/>
          <p14:tracePt t="8174" x="6570663" y="3103563"/>
          <p14:tracePt t="8181" x="6588125" y="3114675"/>
          <p14:tracePt t="8187" x="6592888" y="3114675"/>
          <p14:tracePt t="8188" x="6599238" y="3119438"/>
          <p14:tracePt t="8190" x="6604000" y="3119438"/>
          <p14:tracePt t="8202" x="6610350" y="3119438"/>
          <p14:tracePt t="8210" x="6610350" y="3125788"/>
          <p14:tracePt t="8222" x="6610350" y="3130550"/>
          <p14:tracePt t="8231" x="6599238" y="3141663"/>
          <p14:tracePt t="8237" x="6592888" y="3148013"/>
          <p14:tracePt t="8245" x="6581775" y="3159125"/>
          <p14:tracePt t="8247" x="6577013" y="3165475"/>
          <p14:tracePt t="8253" x="6570663" y="3170238"/>
          <p14:tracePt t="8258" x="6565900" y="3176588"/>
          <p14:tracePt t="8261" x="6554788" y="3181350"/>
          <p14:tracePt t="8263" x="6554788" y="3187700"/>
          <p14:tracePt t="8265" x="6548438" y="3187700"/>
          <p14:tracePt t="8271" x="6542088" y="3192463"/>
          <p14:tracePt t="8277" x="6537325" y="3192463"/>
          <p14:tracePt t="8280" x="6530975" y="3198813"/>
          <p14:tracePt t="8288" x="6526213" y="3198813"/>
          <p14:tracePt t="8306" x="6519863" y="3198813"/>
          <p14:tracePt t="8318" x="6519863" y="3203575"/>
          <p14:tracePt t="8340" x="6515100" y="3209925"/>
          <p14:tracePt t="8357" x="6508750" y="3209925"/>
          <p14:tracePt t="8375" x="6503988" y="3209925"/>
          <p14:tracePt t="8389" x="6497638" y="3209925"/>
          <p14:tracePt t="8402" x="6492875" y="3209925"/>
          <p14:tracePt t="8406" x="6486525" y="3209925"/>
          <p14:tracePt t="8420" x="6481763" y="3209925"/>
          <p14:tracePt t="8438" x="6475413" y="3209925"/>
          <p14:tracePt t="8599" x="6469063" y="3221038"/>
          <p14:tracePt t="8607" x="6464300" y="3249613"/>
          <p14:tracePt t="8611" x="6464300" y="3260725"/>
          <p14:tracePt t="8614" x="6464300" y="3276600"/>
          <p14:tracePt t="8617" x="6464300" y="3282950"/>
          <p14:tracePt t="8619" x="6464300" y="3287713"/>
          <p14:tracePt t="8620" x="6464300" y="3294063"/>
          <p14:tracePt t="8624" x="6464300" y="3305175"/>
          <p14:tracePt t="8684" x="6453188" y="3384550"/>
          <p14:tracePt t="8726" x="6446838" y="3384550"/>
          <p14:tracePt t="8731" x="6442075" y="3384550"/>
          <p14:tracePt t="8737" x="6435725" y="3384550"/>
          <p14:tracePt t="8745" x="6435725" y="3389313"/>
          <p14:tracePt t="8753" x="6430963" y="3389313"/>
          <p14:tracePt t="8793" x="6419850" y="3373438"/>
          <p14:tracePt t="8800" x="6413500" y="3355975"/>
          <p14:tracePt t="8804" x="6408738" y="3344863"/>
          <p14:tracePt t="8811" x="6396038" y="3327400"/>
          <p14:tracePt t="8814" x="6396038" y="3322638"/>
          <p14:tracePt t="8816" x="6391275" y="3316288"/>
          <p14:tracePt t="8820" x="6391275" y="3305175"/>
          <p14:tracePt t="8821" x="6384925" y="3305175"/>
          <p14:tracePt t="8826" x="6384925" y="3300413"/>
          <p14:tracePt t="8828" x="6380163" y="3287713"/>
          <p14:tracePt t="8834" x="6373813" y="3282950"/>
          <p14:tracePt t="8836" x="6369050" y="3276600"/>
          <p14:tracePt t="8837" x="6369050" y="3271838"/>
          <p14:tracePt t="8842" x="6362700" y="3265488"/>
          <p14:tracePt t="8847" x="6357938" y="3260725"/>
          <p14:tracePt t="8855" x="6351588" y="3254375"/>
          <p14:tracePt t="8864" x="6346825" y="3254375"/>
          <p14:tracePt t="8907" x="6340475" y="3260725"/>
          <p14:tracePt t="8911" x="6334125" y="3271838"/>
          <p14:tracePt t="8916" x="6334125" y="3282950"/>
          <p14:tracePt t="8920" x="6323013" y="3305175"/>
          <p14:tracePt t="8924" x="6318250" y="3316288"/>
          <p14:tracePt t="8925" x="6318250" y="3327400"/>
          <p14:tracePt t="8927" x="6318250" y="3333750"/>
          <p14:tracePt t="8932" x="6307138" y="3349625"/>
          <p14:tracePt t="8934" x="6307138" y="3362325"/>
          <p14:tracePt t="8939" x="6300788" y="3373438"/>
          <p14:tracePt t="8945" x="6296025" y="3395663"/>
          <p14:tracePt t="8946" x="6296025" y="3400425"/>
          <p14:tracePt t="8951" x="6296025" y="3411538"/>
          <p14:tracePt t="8952" x="6296025" y="3422650"/>
          <p14:tracePt t="8958" x="6289675" y="3429000"/>
          <p14:tracePt t="8959" x="6289675" y="3435350"/>
          <p14:tracePt t="8965" x="6284913" y="3446463"/>
          <p14:tracePt t="8973" x="6284913" y="3457575"/>
          <p14:tracePt t="8980" x="6284913" y="3468688"/>
          <p14:tracePt t="8982" x="6278563" y="3468688"/>
          <p14:tracePt t="8987" x="6278563" y="3473450"/>
          <p14:tracePt t="9001" x="6278563" y="3479800"/>
          <p14:tracePt t="9006" x="6273800" y="3479800"/>
          <p14:tracePt t="9032" x="6267450" y="3484563"/>
          <p14:tracePt t="9039" x="6267450" y="3490913"/>
          <p14:tracePt t="9047" x="6261100" y="3495675"/>
          <p14:tracePt t="9055" x="6261100" y="3508375"/>
          <p14:tracePt t="9058" x="6261100" y="3513138"/>
          <p14:tracePt t="9061" x="6256338" y="3524250"/>
          <p14:tracePt t="9065" x="6256338" y="3535363"/>
          <p14:tracePt t="9067" x="6256338" y="3541713"/>
          <p14:tracePt t="9071" x="6256338" y="3546475"/>
          <p14:tracePt t="9078" x="6256338" y="3570288"/>
          <p14:tracePt t="9079" x="6256338" y="3575050"/>
          <p14:tracePt t="9084" x="6256338" y="3586163"/>
          <p14:tracePt t="9090" x="6256338" y="3597275"/>
          <p14:tracePt t="9097" x="6256338" y="3603625"/>
          <p14:tracePt t="9098" x="6256338" y="3608388"/>
          <p14:tracePt t="9104" x="6256338" y="3614738"/>
          <p14:tracePt t="9112" x="6256338" y="3619500"/>
          <p14:tracePt t="9160" x="6249988" y="3619500"/>
          <p14:tracePt t="9168" x="6245225" y="3619500"/>
          <p14:tracePt t="9174" x="6238875" y="3619500"/>
          <p14:tracePt t="9181" x="6234113" y="3619500"/>
          <p14:tracePt t="9183" x="6227763" y="3619500"/>
          <p14:tracePt t="9186" x="6223000" y="3614738"/>
          <p14:tracePt t="9188" x="6216650" y="3614738"/>
          <p14:tracePt t="9192" x="6211888" y="3608388"/>
          <p14:tracePt t="9196" x="6205538" y="3603625"/>
          <p14:tracePt t="9201" x="6194425" y="3603625"/>
          <p14:tracePt t="9204" x="6188075" y="3597275"/>
          <p14:tracePt t="9208" x="6183313" y="3597275"/>
          <p14:tracePt t="9211" x="6172200" y="3592513"/>
          <p14:tracePt t="9216" x="6165850" y="3592513"/>
          <p14:tracePt t="9217" x="6161088" y="3592513"/>
          <p14:tracePt t="9219" x="6161088" y="3586163"/>
          <p14:tracePt t="9223" x="6149975" y="3586163"/>
          <p14:tracePt t="9229" x="6149975" y="3581400"/>
          <p14:tracePt t="9231" x="6143625" y="3581400"/>
          <p14:tracePt t="9236" x="6138863" y="3581400"/>
          <p14:tracePt t="9244" x="6132513" y="3575050"/>
          <p14:tracePt t="9253" x="6121400" y="3575050"/>
          <p14:tracePt t="9258" x="6115050" y="3575050"/>
          <p14:tracePt t="9260" x="6115050" y="3570288"/>
          <p14:tracePt t="9265" x="6110288" y="3570288"/>
          <p14:tracePt t="9272" x="6092825" y="3563938"/>
          <p14:tracePt t="9278" x="6088063" y="3557588"/>
          <p14:tracePt t="9280" x="6076950" y="3557588"/>
          <p14:tracePt t="9285" x="6065838" y="3557588"/>
          <p14:tracePt t="9292" x="6048375" y="3552825"/>
          <p14:tracePt t="9296" x="6042025" y="3552825"/>
          <p14:tracePt t="9302" x="6026150" y="3552825"/>
          <p14:tracePt t="9303" x="6019800" y="3552825"/>
          <p14:tracePt t="9307" x="6015038" y="3552825"/>
          <p14:tracePt t="9312" x="6008688" y="3552825"/>
          <p14:tracePt t="9314" x="6003925" y="3552825"/>
          <p14:tracePt t="9320" x="5991225" y="3552825"/>
          <p14:tracePt t="9321" x="5986463" y="3552825"/>
          <p14:tracePt t="9327" x="5980113" y="3557588"/>
          <p14:tracePt t="9335" x="5969000" y="3563938"/>
          <p14:tracePt t="9336" x="5969000" y="3570288"/>
          <p14:tracePt t="9341" x="5964238" y="3570288"/>
          <p14:tracePt t="9343" x="5957888" y="3570288"/>
          <p14:tracePt t="9344" x="5957888" y="3575050"/>
          <p14:tracePt t="9348" x="5953125" y="3575050"/>
          <p14:tracePt t="9354" x="5953125" y="3581400"/>
          <p14:tracePt t="9355" x="5946775" y="3586163"/>
          <p14:tracePt t="9362" x="5942013" y="3592513"/>
          <p14:tracePt t="9369" x="5935663" y="3597275"/>
          <p14:tracePt t="9377" x="5930900" y="3603625"/>
          <p14:tracePt t="9381" x="5924550" y="3608388"/>
          <p14:tracePt t="9386" x="5918200" y="3614738"/>
          <p14:tracePt t="9390" x="5913438" y="3614738"/>
          <p14:tracePt t="9396" x="5913438" y="3619500"/>
          <p14:tracePt t="9398" x="5907088" y="3619500"/>
          <p14:tracePt t="9405" x="5907088" y="3625850"/>
          <p14:tracePt t="9409" x="5902325" y="3630613"/>
          <p14:tracePt t="9421" x="5895975" y="3636963"/>
          <p14:tracePt t="9425" x="5891213" y="3636963"/>
          <p14:tracePt t="9433" x="5891213" y="3643313"/>
          <p14:tracePt t="9438" x="5884863" y="3643313"/>
          <p14:tracePt t="9446" x="5884863" y="3648075"/>
          <p14:tracePt t="9452" x="5880100" y="3648075"/>
          <p14:tracePt t="9454" x="5880100" y="3654425"/>
          <p14:tracePt t="9466" x="5880100" y="3659188"/>
          <p14:tracePt t="9469" x="5873750" y="3659188"/>
          <p14:tracePt t="9474" x="5868988" y="3665538"/>
          <p14:tracePt t="9483" x="5868988" y="3670300"/>
          <p14:tracePt t="9487" x="5868988" y="3676650"/>
          <p14:tracePt t="9489" x="5862638" y="3676650"/>
          <p14:tracePt t="9494" x="5862638" y="3681413"/>
          <p14:tracePt t="9503" x="5862638" y="3687763"/>
          <p14:tracePt t="9509" x="5857875" y="3687763"/>
          <p14:tracePt t="9517" x="5857875" y="3692525"/>
          <p14:tracePt t="9911" x="5857875" y="3687763"/>
          <p14:tracePt t="9930" x="5857875" y="3681413"/>
          <p14:tracePt t="9968" x="5857875" y="3676650"/>
          <p14:tracePt t="9973" x="5862638" y="3676650"/>
          <p14:tracePt t="9976" x="5862638" y="3670300"/>
          <p14:tracePt t="9986" x="5862638" y="3665538"/>
          <p14:tracePt t="9993" x="5862638" y="3659188"/>
          <p14:tracePt t="9997" x="5862638" y="3654425"/>
          <p14:tracePt t="10001" x="5862638" y="3648075"/>
          <p14:tracePt t="10008" x="5862638" y="3643313"/>
          <p14:tracePt t="10015" x="5862638" y="3636963"/>
          <p14:tracePt t="10022" x="5862638" y="3625850"/>
          <p14:tracePt t="10029" x="5862638" y="3619500"/>
          <p14:tracePt t="10037" x="5862638" y="3614738"/>
          <p14:tracePt t="10042" x="5857875" y="3608388"/>
          <p14:tracePt t="10044" x="5857875" y="3603625"/>
          <p14:tracePt t="10049" x="5857875" y="3597275"/>
          <p14:tracePt t="10057" x="5851525" y="3592513"/>
          <p14:tracePt t="10063" x="5845175" y="3581400"/>
          <p14:tracePt t="10065" x="5845175" y="3575050"/>
          <p14:tracePt t="10078" x="5840413" y="3552825"/>
          <p14:tracePt t="10081" x="5840413" y="3546475"/>
          <p14:tracePt t="10087" x="5840413" y="3524250"/>
          <p14:tracePt t="10090" x="5834063" y="3524250"/>
          <p14:tracePt t="10091" x="5834063" y="3513138"/>
          <p14:tracePt t="10097" x="5829300" y="3490913"/>
          <p14:tracePt t="10100" x="5829300" y="3484563"/>
          <p14:tracePt t="10102" x="5829300" y="3473450"/>
          <p14:tracePt t="10106" x="5822950" y="3462338"/>
          <p14:tracePt t="10108" x="5822950" y="3451225"/>
          <p14:tracePt t="10112" x="5822950" y="3440113"/>
          <p14:tracePt t="10119" x="5818188" y="3406775"/>
          <p14:tracePt t="10121" x="5818188" y="3395663"/>
          <p14:tracePt t="10122" x="5811838" y="3395663"/>
          <p14:tracePt t="10124" x="5811838" y="3384550"/>
          <p14:tracePt t="10126" x="5811838" y="3373438"/>
          <p14:tracePt t="10128" x="5807075" y="3367088"/>
          <p14:tracePt t="10129" x="5807075" y="3362325"/>
          <p14:tracePt t="10132" x="5800725" y="3344863"/>
          <p14:tracePt t="10135" x="5795963" y="3327400"/>
          <p14:tracePt t="10138" x="5789613" y="3311525"/>
          <p14:tracePt t="10142" x="5783263" y="3282950"/>
          <p14:tracePt t="10147" x="5772150" y="3254375"/>
          <p14:tracePt t="10149" x="5772150" y="3243263"/>
          <p14:tracePt t="10150" x="5767388" y="3238500"/>
          <p14:tracePt t="10151" x="5767388" y="3232150"/>
          <p14:tracePt t="10156" x="5756275" y="3203575"/>
          <p14:tracePt t="10157" x="5749925" y="3187700"/>
          <p14:tracePt t="10162" x="5734050" y="3159125"/>
          <p14:tracePt t="10164" x="5734050" y="3152775"/>
          <p14:tracePt t="10169" x="5722938" y="3125788"/>
          <p14:tracePt t="10170" x="5716588" y="3119438"/>
          <p14:tracePt t="10171" x="5710238" y="3097213"/>
          <p14:tracePt t="10175" x="5699125" y="3079750"/>
          <p14:tracePt t="10178" x="5694363" y="3063875"/>
          <p14:tracePt t="10181" x="5688013" y="3046413"/>
          <p14:tracePt t="10183" x="5683250" y="3030538"/>
          <p14:tracePt t="10184" x="5676900" y="3019425"/>
          <p14:tracePt t="10186" x="5676900" y="3013075"/>
          <p14:tracePt t="10187" x="5665788" y="2990850"/>
          <p14:tracePt t="10189" x="5665788" y="2984500"/>
          <p14:tracePt t="10193" x="5654675" y="2957513"/>
          <p14:tracePt t="10197" x="5637213" y="2922588"/>
          <p14:tracePt t="10198" x="5637213" y="2911475"/>
          <p14:tracePt t="10200" x="5637213" y="2900363"/>
          <p14:tracePt t="10204" x="5632450" y="2878138"/>
          <p14:tracePt t="10206" x="5632450" y="2860675"/>
          <p14:tracePt t="10211" x="5626100" y="2838450"/>
          <p14:tracePt t="10215" x="5626100" y="2822575"/>
          <p14:tracePt t="10217" x="5626100" y="2816225"/>
          <p14:tracePt t="10222" x="5626100" y="2805113"/>
          <p14:tracePt t="10223" x="5626100" y="2798763"/>
          <p14:tracePt t="10225" x="5632450" y="2798763"/>
          <p14:tracePt t="10230" x="5637213" y="2794000"/>
          <p14:tracePt t="10236" x="5643563" y="2794000"/>
          <p14:tracePt t="10237" x="5654675" y="2787650"/>
          <p14:tracePt t="10243" x="5672138" y="2787650"/>
          <p14:tracePt t="10245" x="5672138" y="2782888"/>
          <p14:tracePt t="10246" x="5676900" y="2782888"/>
          <p14:tracePt t="10250" x="5694363" y="2782888"/>
          <p14:tracePt t="10253" x="5705475" y="2782888"/>
          <p14:tracePt t="10257" x="5734050" y="2782888"/>
          <p14:tracePt t="10259" x="5745163" y="2782888"/>
          <p14:tracePt t="10261" x="5756275" y="2782888"/>
          <p14:tracePt t="10265" x="5783263" y="2782888"/>
          <p14:tracePt t="10266" x="5800725" y="2787650"/>
          <p14:tracePt t="10271" x="5829300" y="2794000"/>
          <p14:tracePt t="10272" x="5845175" y="2805113"/>
          <p14:tracePt t="10274" x="5851525" y="2805113"/>
          <p14:tracePt t="10277" x="5868988" y="2809875"/>
          <p14:tracePt t="10280" x="5907088" y="2827338"/>
          <p14:tracePt t="10281" x="5930900" y="2833688"/>
          <p14:tracePt t="10283" x="5942013" y="2838450"/>
          <p14:tracePt t="10288" x="5991225" y="2860675"/>
          <p14:tracePt t="10289" x="5997575" y="2867025"/>
          <p14:tracePt t="10293" x="6042025" y="2889250"/>
          <p14:tracePt t="10295" x="6053138" y="2895600"/>
          <p14:tracePt t="10299" x="6088063" y="2911475"/>
          <p14:tracePt t="10301" x="6099175" y="2922588"/>
          <p14:tracePt t="10304" x="6115050" y="2928938"/>
          <p14:tracePt t="10305" x="6126163" y="2933700"/>
          <p14:tracePt t="10307" x="6126163" y="2940050"/>
          <p14:tracePt t="10311" x="6143625" y="2944813"/>
          <p14:tracePt t="10314" x="6161088" y="2957513"/>
          <p14:tracePt t="10316" x="6161088" y="2962275"/>
          <p14:tracePt t="10320" x="6165850" y="2968625"/>
          <p14:tracePt t="10321" x="6172200" y="2973388"/>
          <p14:tracePt t="10326" x="6172200" y="2979738"/>
          <p14:tracePt t="10342" x="6172200" y="2984500"/>
          <p14:tracePt t="10357" x="6165850" y="2984500"/>
          <p14:tracePt t="10362" x="6161088" y="2984500"/>
          <p14:tracePt t="10363" x="6154738" y="2984500"/>
          <p14:tracePt t="10367" x="6149975" y="2984500"/>
          <p14:tracePt t="10370" x="6143625" y="2990850"/>
          <p14:tracePt t="10375" x="6132513" y="2990850"/>
          <p14:tracePt t="10376" x="6121400" y="2990850"/>
          <p14:tracePt t="10382" x="6110288" y="2990850"/>
          <p14:tracePt t="10384" x="6099175" y="2990850"/>
          <p14:tracePt t="10389" x="6088063" y="2990850"/>
          <p14:tracePt t="10396" x="6076950" y="2990850"/>
          <p14:tracePt t="10398" x="6065838" y="2990850"/>
          <p14:tracePt t="10405" x="6053138" y="2990850"/>
          <p14:tracePt t="10410" x="6048375" y="2990850"/>
          <p14:tracePt t="10412" x="6042025" y="2990850"/>
          <p14:tracePt t="10417" x="6037263" y="2990850"/>
          <p14:tracePt t="10424" x="6030913" y="2984500"/>
          <p14:tracePt t="10432" x="6026150" y="2984500"/>
          <p14:tracePt t="10434" x="6026150" y="2979738"/>
          <p14:tracePt t="10593" x="6019800" y="2973388"/>
          <p14:tracePt t="10599" x="6019800" y="2968625"/>
          <p14:tracePt t="10604" x="6015038" y="2962275"/>
          <p14:tracePt t="10611" x="6015038" y="2957513"/>
          <p14:tracePt t="10614" x="6015038" y="2951163"/>
          <p14:tracePt t="10619" x="6008688" y="2951163"/>
          <p14:tracePt t="10625" x="6008688" y="2944813"/>
          <p14:tracePt t="10706" x="6003925" y="2940050"/>
          <p14:tracePt t="10716" x="5997575" y="2933700"/>
          <p14:tracePt t="10718" x="5991225" y="2933700"/>
          <p14:tracePt t="10724" x="5986463" y="2928938"/>
          <p14:tracePt t="10731" x="5980113" y="2922588"/>
          <p14:tracePt t="10736" x="5975350" y="2922588"/>
          <p14:tracePt t="10738" x="5969000" y="2917825"/>
          <p14:tracePt t="10744" x="5964238" y="2917825"/>
          <p14:tracePt t="10746" x="5964238" y="2911475"/>
          <p14:tracePt t="10750" x="5957888" y="2911475"/>
          <p14:tracePt t="10751" x="5957888" y="2906713"/>
          <p14:tracePt t="10759" x="5946775" y="2906713"/>
          <p14:tracePt t="10763" x="5946775" y="2900363"/>
          <p14:tracePt t="10771" x="5942013" y="2900363"/>
          <p14:tracePt t="10779" x="5935663" y="2900363"/>
          <p14:tracePt t="10788" x="5935663" y="2895600"/>
          <p14:tracePt t="10806" x="5930900" y="2895600"/>
          <p14:tracePt t="10922" x="5935663" y="2895600"/>
          <p14:tracePt t="10929" x="5946775" y="2895600"/>
          <p14:tracePt t="10933" x="5953125" y="2895600"/>
          <p14:tracePt t="10939" x="5957888" y="2895600"/>
          <p14:tracePt t="10948" x="5964238" y="2895600"/>
          <p14:tracePt t="11168" x="5969000" y="2895600"/>
          <p14:tracePt t="11256" x="5969000" y="2889250"/>
          <p14:tracePt t="11260" x="5964238" y="2889250"/>
          <p14:tracePt t="11267" x="5964238" y="2884488"/>
          <p14:tracePt t="11270" x="5957888" y="2884488"/>
          <p14:tracePt t="11276" x="5953125" y="2884488"/>
          <p14:tracePt t="11281" x="5946775" y="2884488"/>
          <p14:tracePt t="11288" x="5942013" y="2878138"/>
          <p14:tracePt t="11290" x="5935663" y="2878138"/>
          <p14:tracePt t="11298" x="5930900" y="2878138"/>
          <p14:tracePt t="11301" x="5924550" y="2878138"/>
          <p14:tracePt t="11305" x="5918200" y="2878138"/>
          <p14:tracePt t="11312" x="5913438" y="2878138"/>
          <p14:tracePt t="11314" x="5907088" y="2878138"/>
          <p14:tracePt t="11319" x="5902325" y="2871788"/>
          <p14:tracePt t="11337" x="5895975" y="2871788"/>
          <p14:tracePt t="11348" x="5891213" y="2871788"/>
          <p14:tracePt t="11358" x="5884863" y="2871788"/>
          <p14:tracePt t="11364" x="5880100" y="2871788"/>
          <p14:tracePt t="11370" x="5873750" y="2871788"/>
          <p14:tracePt t="11377" x="5868988" y="2871788"/>
          <p14:tracePt t="11382" x="5868988" y="2878138"/>
          <p14:tracePt t="11390" x="5862638" y="2878138"/>
          <p14:tracePt t="11396" x="5857875" y="2889250"/>
          <p14:tracePt t="11402" x="5857875" y="2895600"/>
          <p14:tracePt t="11410" x="5857875" y="2900363"/>
          <p14:tracePt t="11413" x="5857875" y="2906713"/>
          <p14:tracePt t="11415" x="5857875" y="2911475"/>
          <p14:tracePt t="11420" x="5857875" y="2917825"/>
          <p14:tracePt t="11424" x="5851525" y="2917825"/>
          <p14:tracePt t="11427" x="5851525" y="2922588"/>
          <p14:tracePt t="11434" x="5851525" y="2928938"/>
          <p14:tracePt t="11438" x="5845175" y="2933700"/>
          <p14:tracePt t="11446" x="5840413" y="2933700"/>
          <p14:tracePt t="11451" x="5834063" y="2940050"/>
          <p14:tracePt t="11459" x="5829300" y="2940050"/>
          <p14:tracePt t="11463" x="5829300" y="2944813"/>
          <p14:tracePt t="11473" x="5822950" y="2944813"/>
          <p14:tracePt t="11487" x="5818188" y="2944813"/>
          <p14:tracePt t="11494" x="5807075" y="2944813"/>
          <p14:tracePt t="11500" x="5800725" y="2940050"/>
          <p14:tracePt t="11502" x="5795963" y="2940050"/>
          <p14:tracePt t="11504" x="5789613" y="2928938"/>
          <p14:tracePt t="11509" x="5778500" y="2922588"/>
          <p14:tracePt t="11513" x="5767388" y="2911475"/>
          <p14:tracePt t="11515" x="5761038" y="2906713"/>
          <p14:tracePt t="11520" x="5749925" y="2895600"/>
          <p14:tracePt t="11522" x="5738813" y="2884488"/>
          <p14:tracePt t="11528" x="5722938" y="2867025"/>
          <p14:tracePt t="11530" x="5716588" y="2860675"/>
          <p14:tracePt t="11532" x="5705475" y="2855913"/>
          <p14:tracePt t="11533" x="5699125" y="2844800"/>
          <p14:tracePt t="11540" x="5672138" y="2822575"/>
          <p14:tracePt t="11541" x="5661025" y="2816225"/>
          <p14:tracePt t="11543" x="5654675" y="2805113"/>
          <p14:tracePt t="11548" x="5621338" y="2776538"/>
          <p14:tracePt t="11550" x="5614988" y="2771775"/>
          <p14:tracePt t="11561" x="5553075" y="2725738"/>
          <p14:tracePt t="11563" x="5541963" y="2714625"/>
          <p14:tracePt t="11564" x="5530850" y="2709863"/>
          <p14:tracePt t="11566" x="5526088" y="2698750"/>
          <p14:tracePt t="11572" x="5497513" y="2681288"/>
          <p14:tracePt t="11574" x="5491163" y="2676525"/>
          <p14:tracePt t="11575" x="5486400" y="2670175"/>
          <p14:tracePt t="11580" x="5475288" y="2663825"/>
          <p14:tracePt t="11581" x="5468938" y="2663825"/>
          <p14:tracePt t="11585" x="5464175" y="2659063"/>
          <p14:tracePt t="11631" x="5475288" y="2659063"/>
          <p14:tracePt t="11635" x="5480050" y="2659063"/>
          <p14:tracePt t="11641" x="5497513" y="2659063"/>
          <p14:tracePt t="11648" x="5508625" y="2659063"/>
          <p14:tracePt t="11654" x="5526088" y="2659063"/>
          <p14:tracePt t="11660" x="5537200" y="2659063"/>
          <p14:tracePt t="11662" x="5541963" y="2659063"/>
          <p14:tracePt t="11667" x="5548313" y="2659063"/>
          <p14:tracePt t="11668" x="5553075" y="2659063"/>
          <p14:tracePt t="11673" x="5559425" y="2663825"/>
          <p14:tracePt t="11680" x="5570538" y="2663825"/>
          <p14:tracePt t="11682" x="5575300" y="2663825"/>
          <p14:tracePt t="11683" x="5575300" y="2670175"/>
          <p14:tracePt t="11687" x="5581650" y="2670175"/>
          <p14:tracePt t="11694" x="5592763" y="2676525"/>
          <p14:tracePt t="11696" x="5599113" y="2676525"/>
          <p14:tracePt t="11701" x="5599113" y="2681288"/>
          <p14:tracePt t="11708" x="5603875" y="2681288"/>
          <p14:tracePt t="11716" x="5610225" y="2687638"/>
          <p14:tracePt t="11816" x="5603875" y="2687638"/>
          <p14:tracePt t="11824" x="5588000" y="2687638"/>
          <p14:tracePt t="11963" x="5402263" y="2765425"/>
          <p14:tracePt t="11992" x="5395913" y="2771775"/>
          <p14:tracePt t="11996" x="5391150" y="2771775"/>
          <p14:tracePt t="12001" x="5380038" y="2776538"/>
          <p14:tracePt t="12004" x="5367338" y="2782888"/>
          <p14:tracePt t="12012" x="5345113" y="2794000"/>
          <p14:tracePt t="12015" x="5334000" y="2798763"/>
          <p14:tracePt t="12016" x="5329238" y="2805113"/>
          <p14:tracePt t="12017" x="5322888" y="2805113"/>
          <p14:tracePt t="12023" x="5300663" y="2816225"/>
          <p14:tracePt t="12025" x="5294313" y="2816225"/>
          <p14:tracePt t="12030" x="5283200" y="2827338"/>
          <p14:tracePt t="12031" x="5272088" y="2827338"/>
          <p14:tracePt t="12037" x="5260975" y="2838450"/>
          <p14:tracePt t="12039" x="5249863" y="2838450"/>
          <p14:tracePt t="12043" x="5245100" y="2844800"/>
          <p14:tracePt t="12044" x="5232400" y="2844800"/>
          <p14:tracePt t="12048" x="5221288" y="2849563"/>
          <p14:tracePt t="12055" x="5210175" y="2849563"/>
          <p14:tracePt t="12062" x="5205413" y="2855913"/>
          <p14:tracePt t="12064" x="5199063" y="2860675"/>
          <p14:tracePt t="12072" x="5194300" y="2860675"/>
          <p14:tracePt t="12155" x="5199063" y="2860675"/>
          <p14:tracePt t="12163" x="5199063" y="2855913"/>
          <p14:tracePt t="12322" x="5272088" y="2809875"/>
          <p14:tracePt t="12327" x="5278438" y="2809875"/>
          <p14:tracePt t="12462" x="5283200" y="2809875"/>
          <p14:tracePt t="12473" x="5283200" y="2805113"/>
          <p14:tracePt t="12572" x="5603875" y="3074988"/>
          <p14:tracePt t="12583" x="5603875" y="3079750"/>
          <p14:tracePt t="12593" x="5603875" y="3086100"/>
          <p14:tracePt t="12602" x="5599113" y="3086100"/>
          <p14:tracePt t="12607" x="5592763" y="3086100"/>
          <p14:tracePt t="12611" x="5588000" y="3086100"/>
          <p14:tracePt t="12619" x="5570538" y="3086100"/>
          <p14:tracePt t="12626" x="5548313" y="3086100"/>
          <p14:tracePt t="12630" x="5541963" y="3086100"/>
          <p14:tracePt t="12635" x="5526088" y="3086100"/>
          <p14:tracePt t="12639" x="5514975" y="3086100"/>
          <p14:tracePt t="12640" x="5508625" y="3086100"/>
          <p14:tracePt t="12646" x="5497513" y="3086100"/>
          <p14:tracePt t="12648" x="5486400" y="3086100"/>
          <p14:tracePt t="12653" x="5475288" y="3079750"/>
          <p14:tracePt t="12655" x="5464175" y="3074988"/>
          <p14:tracePt t="12659" x="5457825" y="3074988"/>
          <p14:tracePt t="12661" x="5440363" y="3068638"/>
          <p14:tracePt t="12666" x="5429250" y="3063875"/>
          <p14:tracePt t="12668" x="5418138" y="3057525"/>
          <p14:tracePt t="12673" x="5402263" y="3052763"/>
          <p14:tracePt t="12675" x="5391150" y="3041650"/>
          <p14:tracePt t="12677" x="5373688" y="3030538"/>
          <p14:tracePt t="12680" x="5367338" y="3024188"/>
          <p14:tracePt t="12682" x="5356225" y="3019425"/>
          <p14:tracePt t="12683" x="5351463" y="3019425"/>
          <p14:tracePt t="12684" x="5345113" y="3013075"/>
          <p14:tracePt t="12688" x="5334000" y="3001963"/>
          <p14:tracePt t="12689" x="5329238" y="2995613"/>
          <p14:tracePt t="12691" x="5318125" y="2990850"/>
          <p14:tracePt t="12692" x="5318125" y="2984500"/>
          <p14:tracePt t="12694" x="5311775" y="2984500"/>
          <p14:tracePt t="12695" x="5300663" y="2973388"/>
          <p14:tracePt t="12700" x="5283200" y="2957513"/>
          <p14:tracePt t="12704" x="5267325" y="2944813"/>
          <p14:tracePt t="12709" x="5256213" y="2928938"/>
          <p14:tracePt t="12711" x="5245100" y="2928938"/>
          <p14:tracePt t="12712" x="5245100" y="2922588"/>
          <p14:tracePt t="12716" x="5238750" y="2917825"/>
          <p14:tracePt t="12723" x="5232400" y="2906713"/>
          <p14:tracePt t="12726" x="5232400" y="2900363"/>
          <p14:tracePt t="12731" x="5232400" y="2889250"/>
          <p14:tracePt t="12736" x="5232400" y="2878138"/>
          <p14:tracePt t="12738" x="5232400" y="2871788"/>
          <p14:tracePt t="12743" x="5232400" y="2860675"/>
          <p14:tracePt t="12750" x="5238750" y="2849563"/>
          <p14:tracePt t="12751" x="5245100" y="2844800"/>
          <p14:tracePt t="12757" x="5256213" y="2838450"/>
          <p14:tracePt t="12758" x="5256213" y="2833688"/>
          <p14:tracePt t="12759" x="5260975" y="2833688"/>
          <p14:tracePt t="12760" x="5260975" y="2827338"/>
          <p14:tracePt t="12762" x="5267325" y="2827338"/>
          <p14:tracePt t="12765" x="5278438" y="2822575"/>
          <p14:tracePt t="12771" x="5283200" y="2816225"/>
          <p14:tracePt t="12773" x="5300663" y="2816225"/>
          <p14:tracePt t="12778" x="5311775" y="2816225"/>
          <p14:tracePt t="12779" x="5318125" y="2816225"/>
          <p14:tracePt t="12785" x="5340350" y="2816225"/>
          <p14:tracePt t="12788" x="5351463" y="2816225"/>
          <p14:tracePt t="12789" x="5362575" y="2816225"/>
          <p14:tracePt t="12793" x="5380038" y="2816225"/>
          <p14:tracePt t="12798" x="5395913" y="2822575"/>
          <p14:tracePt t="12801" x="5407025" y="2827338"/>
          <p14:tracePt t="12802" x="5413375" y="2833688"/>
          <p14:tracePt t="12804" x="5418138" y="2833688"/>
          <p14:tracePt t="12808" x="5435600" y="2844800"/>
          <p14:tracePt t="12812" x="5446713" y="2849563"/>
          <p14:tracePt t="12813" x="5457825" y="2855913"/>
          <p14:tracePt t="12815" x="5464175" y="2860675"/>
          <p14:tracePt t="12821" x="5486400" y="2878138"/>
          <p14:tracePt t="12827" x="5502275" y="2895600"/>
          <p14:tracePt t="12833" x="5514975" y="2906713"/>
          <p14:tracePt t="12835" x="5514975" y="2911475"/>
          <p14:tracePt t="12840" x="5519738" y="2917825"/>
          <p14:tracePt t="12841" x="5519738" y="2922588"/>
          <p14:tracePt t="12850" x="5519738" y="2928938"/>
          <p14:tracePt t="12869" x="5519738" y="2933700"/>
          <p14:tracePt t="12877" x="5519738" y="2940050"/>
          <p14:tracePt t="12885" x="5514975" y="2940050"/>
          <p14:tracePt t="12887" x="5508625" y="2940050"/>
          <p14:tracePt t="12891" x="5502275" y="2944813"/>
          <p14:tracePt t="12897" x="5497513" y="2944813"/>
          <p14:tracePt t="12900" x="5486400" y="2944813"/>
          <p14:tracePt t="12905" x="5480050" y="2944813"/>
          <p14:tracePt t="12907" x="5475288" y="2944813"/>
          <p14:tracePt t="12912" x="5464175" y="2944813"/>
          <p14:tracePt t="12914" x="5457825" y="2944813"/>
          <p14:tracePt t="12918" x="5453063" y="2944813"/>
          <p14:tracePt t="12919" x="5446713" y="2944813"/>
          <p14:tracePt t="12923" x="5435600" y="2944813"/>
          <p14:tracePt t="12925" x="5429250" y="2944813"/>
          <p14:tracePt t="12926" x="5424488" y="2944813"/>
          <p14:tracePt t="12931" x="5407025" y="2944813"/>
          <p14:tracePt t="12932" x="5402263" y="2944813"/>
          <p14:tracePt t="12937" x="5384800" y="2944813"/>
          <p14:tracePt t="12944" x="5367338" y="2944813"/>
          <p14:tracePt t="12946" x="5362575" y="2940050"/>
          <p14:tracePt t="12951" x="5356225" y="2933700"/>
          <p14:tracePt t="12952" x="5345113" y="2933700"/>
          <p14:tracePt t="12960" x="5334000" y="2928938"/>
          <p14:tracePt t="12975" x="5311775" y="2917825"/>
          <p14:tracePt t="12980" x="5307013" y="2911475"/>
          <p14:tracePt t="12987" x="5300663" y="2911475"/>
          <p14:tracePt t="12998" x="5300663" y="2906713"/>
          <p14:tracePt t="13002" x="5300663" y="2900363"/>
          <p14:tracePt t="13009" x="5300663" y="2889250"/>
          <p14:tracePt t="13012" x="5307013" y="2884488"/>
          <p14:tracePt t="13021" x="5318125" y="2860675"/>
          <p14:tracePt t="13024" x="5322888" y="2855913"/>
          <p14:tracePt t="13029" x="5329238" y="2849563"/>
          <p14:tracePt t="13033" x="5351463" y="2833688"/>
          <p14:tracePt t="13037" x="5362575" y="2827338"/>
          <p14:tracePt t="13040" x="5367338" y="2822575"/>
          <p14:tracePt t="13047" x="5391150" y="2809875"/>
          <p14:tracePt t="13048" x="5395913" y="2809875"/>
          <p14:tracePt t="13050" x="5402263" y="2809875"/>
          <p14:tracePt t="13058" x="5424488" y="2805113"/>
          <p14:tracePt t="13063" x="5440363" y="2805113"/>
          <p14:tracePt t="13065" x="5446713" y="2805113"/>
          <p14:tracePt t="13070" x="5457825" y="2805113"/>
          <p14:tracePt t="13073" x="5468938" y="2805113"/>
          <p14:tracePt t="13079" x="5480050" y="2805113"/>
          <p14:tracePt t="13083" x="5491163" y="2805113"/>
          <p14:tracePt t="13086" x="5497513" y="2805113"/>
          <p14:tracePt t="13092" x="5508625" y="2809875"/>
          <p14:tracePt t="13094" x="5514975" y="2816225"/>
          <p14:tracePt t="13099" x="5519738" y="2822575"/>
          <p14:tracePt t="13101" x="5526088" y="2827338"/>
          <p14:tracePt t="13103" x="5530850" y="2833688"/>
          <p14:tracePt t="13108" x="5541963" y="2844800"/>
          <p14:tracePt t="13115" x="5548313" y="2855913"/>
          <p14:tracePt t="13118" x="5553075" y="2867025"/>
          <p14:tracePt t="13120" x="5559425" y="2871788"/>
          <p14:tracePt t="13125" x="5559425" y="2878138"/>
          <p14:tracePt t="13126" x="5564188" y="2884488"/>
          <p14:tracePt t="13132" x="5564188" y="2900363"/>
          <p14:tracePt t="13140" x="5564188" y="2911475"/>
          <p14:tracePt t="13142" x="5564188" y="2917825"/>
          <p14:tracePt t="13148" x="5564188" y="2922588"/>
          <p14:tracePt t="13150" x="5564188" y="2928938"/>
          <p14:tracePt t="13158" x="5564188" y="2933700"/>
          <p14:tracePt t="13166" x="5564188" y="2940050"/>
          <p14:tracePt t="13172" x="5559425" y="2940050"/>
          <p14:tracePt t="13180" x="5548313" y="2944813"/>
          <p14:tracePt t="13189" x="5541963" y="2944813"/>
          <p14:tracePt t="13196" x="5537200" y="2951163"/>
          <p14:tracePt t="13199" x="5526088" y="2951163"/>
          <p14:tracePt t="13206" x="5519738" y="2951163"/>
          <p14:tracePt t="13214" x="5508625" y="2951163"/>
          <p14:tracePt t="13220" x="5502275" y="2951163"/>
          <p14:tracePt t="13226" x="5497513" y="2951163"/>
          <p14:tracePt t="13231" x="5491163" y="2951163"/>
          <p14:tracePt t="13239" x="5475288" y="2951163"/>
          <p14:tracePt t="13246" x="5468938" y="2951163"/>
          <p14:tracePt t="13250" x="5464175" y="2951163"/>
          <p14:tracePt t="13251" x="5457825" y="2951163"/>
          <p14:tracePt t="13253" x="5457825" y="2944813"/>
          <p14:tracePt t="13257" x="5453063" y="2944813"/>
          <p14:tracePt t="13260" x="5446713" y="2944813"/>
          <p14:tracePt t="13362" x="5453063" y="2944813"/>
          <p14:tracePt t="13369" x="5457825" y="2944813"/>
          <p14:tracePt t="13508" x="5537200" y="2968625"/>
          <p14:tracePt t="13539" x="5541963" y="2973388"/>
          <p14:tracePt t="13543" x="5548313" y="2979738"/>
          <p14:tracePt t="13546" x="5553075" y="2979738"/>
          <p14:tracePt t="13552" x="5559425" y="2995613"/>
          <p14:tracePt t="13553" x="5564188" y="2995613"/>
          <p14:tracePt t="13555" x="5564188" y="3001963"/>
          <p14:tracePt t="13556" x="5570538" y="3006725"/>
          <p14:tracePt t="13558" x="5575300" y="3013075"/>
          <p14:tracePt t="13562" x="5588000" y="3024188"/>
          <p14:tracePt t="13563" x="5588000" y="3035300"/>
          <p14:tracePt t="13565" x="5599113" y="3041650"/>
          <p14:tracePt t="13586" x="5676900" y="3141663"/>
          <p14:tracePt t="13590" x="5694363" y="3159125"/>
          <p14:tracePt t="13593" x="5705475" y="3176588"/>
          <p14:tracePt t="13594" x="5716588" y="3181350"/>
          <p14:tracePt t="13599" x="5738813" y="3209925"/>
          <p14:tracePt t="13601" x="5745163" y="3221038"/>
          <p14:tracePt t="13602" x="5756275" y="3232150"/>
          <p14:tracePt t="13607" x="5772150" y="3249613"/>
          <p14:tracePt t="13612" x="5800725" y="3294063"/>
          <p14:tracePt t="13614" x="5807075" y="3300413"/>
          <p14:tracePt t="13615" x="5822950" y="3316288"/>
          <p14:tracePt t="13622" x="5857875" y="3367088"/>
          <p14:tracePt t="13624" x="5862638" y="3373438"/>
          <p14:tracePt t="13628" x="5884863" y="3411538"/>
          <p14:tracePt t="13629" x="5902325" y="3429000"/>
          <p14:tracePt t="13636" x="5924550" y="3473450"/>
          <p14:tracePt t="13640" x="5942013" y="3508375"/>
          <p14:tracePt t="13641" x="5946775" y="3524250"/>
          <p14:tracePt t="13642" x="5953125" y="3524250"/>
          <p14:tracePt t="13643" x="5953125" y="3535363"/>
          <p14:tracePt t="13649" x="5964238" y="3563938"/>
          <p14:tracePt t="13651" x="5964238" y="3575050"/>
          <p14:tracePt t="13656" x="5975350" y="3608388"/>
          <p14:tracePt t="13657" x="5975350" y="3614738"/>
          <p14:tracePt t="13659" x="5975350" y="3619500"/>
          <p14:tracePt t="13663" x="5975350" y="3643313"/>
          <p14:tracePt t="13667" x="5975350" y="3654425"/>
          <p14:tracePt t="13669" x="5975350" y="3670300"/>
          <p14:tracePt t="13670" x="5975350" y="3676650"/>
          <p14:tracePt t="13671" x="5975350" y="3681413"/>
          <p14:tracePt t="13675" x="5975350" y="3698875"/>
          <p14:tracePt t="13677" x="5975350" y="3705225"/>
          <p14:tracePt t="13682" x="5975350" y="3716338"/>
          <p14:tracePt t="13685" x="5975350" y="3727450"/>
          <p14:tracePt t="13689" x="5969000" y="3732213"/>
          <p14:tracePt t="13691" x="5969000" y="3738563"/>
          <p14:tracePt t="13696" x="5964238" y="3749675"/>
          <p14:tracePt t="13702" x="5957888" y="3754438"/>
          <p14:tracePt t="13703" x="5953125" y="3760788"/>
          <p14:tracePt t="13710" x="5953125" y="3765550"/>
          <p14:tracePt t="13711" x="5946775" y="3765550"/>
          <p14:tracePt t="13713" x="5942013" y="3771900"/>
          <p14:tracePt t="13718" x="5942013" y="3778250"/>
          <p14:tracePt t="13720" x="5935663" y="3778250"/>
          <p14:tracePt t="13726" x="5930900" y="3783013"/>
          <p14:tracePt t="13730" x="5918200" y="3789363"/>
          <p14:tracePt t="13736" x="5913438" y="3794125"/>
          <p14:tracePt t="13738" x="5907088" y="3800475"/>
          <p14:tracePt t="13741" x="5902325" y="3800475"/>
          <p14:tracePt t="13747" x="5891213" y="3811588"/>
          <p14:tracePt t="13750" x="5884863" y="3811588"/>
          <p14:tracePt t="13752" x="5880100" y="3816350"/>
          <p14:tracePt t="13754" x="5873750" y="3822700"/>
          <p14:tracePt t="13757" x="5868988" y="3822700"/>
          <p14:tracePt t="13758" x="5862638" y="3827463"/>
          <p14:tracePt t="13759" x="5857875" y="3827463"/>
          <p14:tracePt t="13764" x="5845175" y="3833813"/>
          <p14:tracePt t="13766" x="5840413" y="3838575"/>
          <p14:tracePt t="13770" x="5834063" y="3844925"/>
          <p14:tracePt t="13772" x="5822950" y="3844925"/>
          <p14:tracePt t="13778" x="5811838" y="3851275"/>
          <p14:tracePt t="13780" x="5800725" y="3856038"/>
          <p14:tracePt t="13785" x="5789613" y="3862388"/>
          <p14:tracePt t="13791" x="5778500" y="3867150"/>
          <p14:tracePt t="13793" x="5772150" y="3867150"/>
          <p14:tracePt t="13798" x="5761038" y="3873500"/>
          <p14:tracePt t="13799" x="5749925" y="3878263"/>
          <p14:tracePt t="13805" x="5745163" y="3884613"/>
          <p14:tracePt t="13807" x="5734050" y="3884613"/>
          <p14:tracePt t="13812" x="5727700" y="3889375"/>
          <p14:tracePt t="13813" x="5722938" y="3889375"/>
          <p14:tracePt t="13819" x="5710238" y="3889375"/>
          <p14:tracePt t="13821" x="5705475" y="3889375"/>
          <p14:tracePt t="13828" x="5699125" y="3889375"/>
          <p14:tracePt t="13833" x="5694363" y="3895725"/>
          <p14:tracePt t="13841" x="5688013" y="3895725"/>
          <p14:tracePt t="13849" x="5683250" y="3895725"/>
          <p14:tracePt t="13865" x="5676900" y="3895725"/>
          <p14:tracePt t="13875" x="5672138" y="3895725"/>
          <p14:tracePt t="13883" x="5665788" y="3895725"/>
          <p14:tracePt t="13889" x="5661025" y="3895725"/>
          <p14:tracePt t="13897" x="5654675" y="3895725"/>
          <p14:tracePt t="13904" x="5649913" y="3895725"/>
          <p14:tracePt t="13918" x="5643563" y="3895725"/>
          <p14:tracePt t="13971" x="5637213" y="3895725"/>
          <p14:tracePt t="14009" x="5637213" y="3900488"/>
          <p14:tracePt t="14015" x="5632450" y="3900488"/>
          <p14:tracePt t="14023" x="5632450" y="3906838"/>
          <p14:tracePt t="14030" x="5632450" y="3913188"/>
          <p14:tracePt t="14037" x="5626100" y="3917950"/>
          <p14:tracePt t="14046" x="5626100" y="3924300"/>
          <p14:tracePt t="14057" x="5626100" y="3929063"/>
          <p14:tracePt t="14064" x="5626100" y="3935413"/>
          <p14:tracePt t="14075" x="5626100" y="3940175"/>
          <p14:tracePt t="14088" x="5626100" y="3946525"/>
          <p14:tracePt t="14100" x="5626100" y="3951288"/>
          <p14:tracePt t="14106" x="5632450" y="3957638"/>
          <p14:tracePt t="14114" x="5637213" y="3962400"/>
          <p14:tracePt t="14117" x="5643563" y="3962400"/>
          <p14:tracePt t="14123" x="5643563" y="3968750"/>
          <p14:tracePt t="14127" x="5649913" y="3968750"/>
          <p14:tracePt t="14135" x="5654675" y="3979863"/>
          <p14:tracePt t="14140" x="5661025" y="3979863"/>
          <p14:tracePt t="14146" x="5665788" y="3986213"/>
          <p14:tracePt t="14153" x="5672138" y="3990975"/>
          <p14:tracePt t="14156" x="5672138" y="4002088"/>
          <p14:tracePt t="14159" x="5676900" y="4002088"/>
          <p14:tracePt t="14162" x="5676900" y="4008438"/>
          <p14:tracePt t="14168" x="5683250" y="4013200"/>
          <p14:tracePt t="14169" x="5688013" y="4013200"/>
          <p14:tracePt t="14171" x="5688013" y="4019550"/>
          <p14:tracePt t="14175" x="5688013" y="4024313"/>
          <p14:tracePt t="14180" x="5694363" y="4030663"/>
          <p14:tracePt t="14188" x="5694363" y="4035425"/>
          <p14:tracePt t="14195" x="5694363" y="4041775"/>
          <p14:tracePt t="14197" x="5699125" y="4048125"/>
          <p14:tracePt t="14236" x="5699125" y="4052888"/>
          <p14:tracePt t="14246" x="5699125" y="4059238"/>
          <p14:tracePt t="14253" x="5705475" y="4064000"/>
          <p14:tracePt t="14258" x="5705475" y="4070350"/>
          <p14:tracePt t="14264" x="5705475" y="4075113"/>
          <p14:tracePt t="14267" x="5710238" y="4081463"/>
          <p14:tracePt t="14271" x="5710238" y="4086225"/>
          <p14:tracePt t="14278" x="5710238" y="4092575"/>
          <p14:tracePt t="14280" x="5710238" y="4097338"/>
          <p14:tracePt t="14288" x="5710238" y="4103688"/>
          <p14:tracePt t="14295" x="5710238" y="4108450"/>
          <p14:tracePt t="14303" x="5710238" y="4114800"/>
          <p14:tracePt t="14309" x="5710238" y="4121150"/>
          <p14:tracePt t="14314" x="5710238" y="4125913"/>
          <p14:tracePt t="14327" x="5710238" y="4137025"/>
          <p14:tracePt t="14330" x="5710238" y="4143375"/>
          <p14:tracePt t="14336" x="5705475" y="4143375"/>
          <p14:tracePt t="14340" x="5705475" y="4148138"/>
          <p14:tracePt t="14346" x="5699125" y="4154488"/>
          <p14:tracePt t="14353" x="5688013" y="4165600"/>
          <p14:tracePt t="14358" x="5672138" y="4176713"/>
          <p14:tracePt t="14361" x="5665788" y="4181475"/>
          <p14:tracePt t="14362" x="5654675" y="4187825"/>
          <p14:tracePt t="14363" x="5654675" y="4194175"/>
          <p14:tracePt t="14365" x="5649913" y="4194175"/>
          <p14:tracePt t="14370" x="5621338" y="4210050"/>
          <p14:tracePt t="14375" x="5599113" y="4221163"/>
          <p14:tracePt t="14376" x="5588000" y="4227513"/>
          <p14:tracePt t="14379" x="5575300" y="4227513"/>
          <p14:tracePt t="14381" x="5575300" y="4232275"/>
          <p14:tracePt t="14383" x="5553075" y="4238625"/>
          <p14:tracePt t="14385" x="5553075" y="4243388"/>
          <p14:tracePt t="14389" x="5526088" y="4249738"/>
          <p14:tracePt t="14391" x="5519738" y="4249738"/>
          <p14:tracePt t="14392" x="5514975" y="4249738"/>
          <p14:tracePt t="14397" x="5497513" y="4256088"/>
          <p14:tracePt t="14398" x="5491163" y="4260850"/>
          <p14:tracePt t="14399" x="5486400" y="4260850"/>
          <p14:tracePt t="14405" x="5464175" y="4260850"/>
          <p14:tracePt t="14409" x="5457825" y="4260850"/>
          <p14:tracePt t="14411" x="5446713" y="4260850"/>
          <p14:tracePt t="14740" x="5435600" y="4256088"/>
          <p14:tracePt t="14745" x="5429250" y="4256088"/>
          <p14:tracePt t="14747" x="5424488" y="4249738"/>
          <p14:tracePt t="14755" x="5418138" y="4243388"/>
          <p14:tracePt t="14762" x="5413375" y="4238625"/>
          <p14:tracePt t="14767" x="5413375" y="4232275"/>
          <p14:tracePt t="14774" x="5413375" y="4227513"/>
          <p14:tracePt t="14785" x="5413375" y="4221163"/>
          <p14:tracePt t="14793" x="5413375" y="4216400"/>
          <p14:tracePt t="14798" x="5413375" y="4210050"/>
          <p14:tracePt t="14812" x="5413375" y="4205288"/>
          <p14:tracePt t="15188" x="5418138" y="4216400"/>
          <p14:tracePt t="15192" x="5424488" y="4221163"/>
          <p14:tracePt t="15196" x="5435600" y="4232275"/>
          <p14:tracePt t="15199" x="5435600" y="4238625"/>
          <p14:tracePt t="15204" x="5446713" y="4249738"/>
          <p14:tracePt t="15207" x="5453063" y="4256088"/>
          <p14:tracePt t="15212" x="5468938" y="4267200"/>
          <p14:tracePt t="15214" x="5468938" y="4271963"/>
          <p14:tracePt t="15215" x="5475288" y="4271963"/>
          <p14:tracePt t="15217" x="5475288" y="4278313"/>
          <p14:tracePt t="15218" x="5480050" y="4283075"/>
          <p14:tracePt t="15223" x="5486400" y="4289425"/>
          <p14:tracePt t="15229" x="5502275" y="4300538"/>
          <p14:tracePt t="15230" x="5502275" y="4305300"/>
          <p14:tracePt t="15237" x="5519738" y="4316413"/>
          <p14:tracePt t="15238" x="5526088" y="4322763"/>
          <p14:tracePt t="15240" x="5530850" y="4329113"/>
          <p14:tracePt t="15242" x="5530850" y="4333875"/>
          <p14:tracePt t="15244" x="5537200" y="4333875"/>
          <p14:tracePt t="15245" x="5541963" y="4340225"/>
          <p14:tracePt t="15249" x="5548313" y="4351338"/>
          <p14:tracePt t="15251" x="5553075" y="4356100"/>
          <p14:tracePt t="15252" x="5564188" y="4367213"/>
          <p14:tracePt t="15258" x="5575300" y="4378325"/>
          <p14:tracePt t="15260" x="5588000" y="4391025"/>
          <p14:tracePt t="15261" x="5592763" y="4395788"/>
          <p14:tracePt t="15266" x="5603875" y="4413250"/>
          <p14:tracePt t="15267" x="5614988" y="4418013"/>
          <p14:tracePt t="15268" x="5621338" y="4424363"/>
          <p14:tracePt t="15273" x="5632450" y="4435475"/>
          <p14:tracePt t="15274" x="5637213" y="4446588"/>
          <p14:tracePt t="15275" x="5649913" y="4457700"/>
          <p14:tracePt t="15280" x="5676900" y="4479925"/>
          <p14:tracePt t="15281" x="5688013" y="4491038"/>
          <p14:tracePt t="15283" x="5694363" y="4502150"/>
          <p14:tracePt t="15288" x="5738813" y="4541838"/>
          <p14:tracePt t="15290" x="5745163" y="4548188"/>
          <p14:tracePt t="15294" x="5778500" y="4575175"/>
          <p14:tracePt t="15298" x="5795963" y="4592638"/>
          <p14:tracePt t="15299" x="5829300" y="4621213"/>
          <p14:tracePt t="15301" x="5829300" y="4625975"/>
          <p14:tracePt t="15306" x="5873750" y="4659313"/>
          <p14:tracePt t="15308" x="5891213" y="4672013"/>
          <p14:tracePt t="15310" x="5907088" y="4687888"/>
          <p14:tracePt t="15312" x="5918200" y="4699000"/>
          <p14:tracePt t="15314" x="5942013" y="4716463"/>
          <p14:tracePt t="15315" x="5957888" y="4727575"/>
          <p14:tracePt t="15317" x="5964238" y="4738688"/>
          <p14:tracePt t="15321" x="5997575" y="4760913"/>
          <p14:tracePt t="15323" x="6008688" y="4767263"/>
          <p14:tracePt t="15324" x="6015038" y="4772025"/>
          <p14:tracePt t="15326" x="6019800" y="4783138"/>
          <p14:tracePt t="15327" x="6048375" y="4800600"/>
          <p14:tracePt t="15329" x="6053138" y="4800600"/>
          <p14:tracePt t="15331" x="6065838" y="4811713"/>
          <p14:tracePt t="15332" x="6070600" y="4818063"/>
          <p14:tracePt t="15334" x="6088063" y="4829175"/>
          <p14:tracePt t="15336" x="6092825" y="4833938"/>
          <p14:tracePt t="15337" x="6103938" y="4845050"/>
          <p14:tracePt t="15338" x="6121400" y="4856163"/>
          <p14:tracePt t="15346" x="6165850" y="4902200"/>
          <p14:tracePt t="15348" x="6183313" y="4913313"/>
          <p14:tracePt t="15350" x="6200775" y="4929188"/>
          <p14:tracePt t="15352" x="6205538" y="4935538"/>
          <p14:tracePt t="15354" x="6223000" y="4946650"/>
          <p14:tracePt t="15356" x="6238875" y="4968875"/>
          <p14:tracePt t="15358" x="6249988" y="4975225"/>
          <p14:tracePt t="15360" x="6261100" y="4986338"/>
          <p14:tracePt t="15365" x="6289675" y="5014913"/>
          <p14:tracePt t="15367" x="6307138" y="5026025"/>
          <p14:tracePt t="15368" x="6307138" y="5030788"/>
          <p14:tracePt t="15369" x="6318250" y="5037138"/>
          <p14:tracePt t="15374" x="6334125" y="5053013"/>
          <p14:tracePt t="15382" x="6373813" y="5087938"/>
          <p14:tracePt t="15383" x="6380163" y="5092700"/>
          <p14:tracePt t="15385" x="6384925" y="5099050"/>
          <p14:tracePt t="15389" x="6402388" y="5110163"/>
          <p14:tracePt t="15390" x="6408738" y="5114925"/>
          <p14:tracePt t="15392" x="6408738" y="5121275"/>
          <p14:tracePt t="15396" x="6419850" y="5126038"/>
          <p14:tracePt t="15397" x="6419850" y="5132388"/>
          <p14:tracePt t="15402" x="6430963" y="5137150"/>
          <p14:tracePt t="15409" x="6435725" y="5137150"/>
          <p14:tracePt t="15410" x="6435725" y="5143500"/>
          <p14:tracePt t="15425" x="6442075" y="5149850"/>
          <p14:tracePt t="15432" x="6442075" y="5154613"/>
          <p14:tracePt t="15455" x="6435725" y="5154613"/>
          <p14:tracePt t="15460" x="6424613" y="5154613"/>
          <p14:tracePt t="15465" x="6419850" y="5154613"/>
          <p14:tracePt t="15469" x="6408738" y="5154613"/>
          <p14:tracePt t="15474" x="6396038" y="5154613"/>
          <p14:tracePt t="15479" x="6384925" y="5154613"/>
          <p14:tracePt t="15482" x="6369050" y="5149850"/>
          <p14:tracePt t="15484" x="6357938" y="5149850"/>
          <p14:tracePt t="15486" x="6346825" y="5149850"/>
          <p14:tracePt t="15487" x="6340475" y="5149850"/>
          <p14:tracePt t="15489" x="6334125" y="5149850"/>
          <p14:tracePt t="15493" x="6311900" y="5143500"/>
          <p14:tracePt t="15495" x="6307138" y="5143500"/>
          <p14:tracePt t="15496" x="6296025" y="5143500"/>
          <p14:tracePt t="15501" x="6267450" y="5137150"/>
          <p14:tracePt t="15503" x="6256338" y="5137150"/>
          <p14:tracePt t="15508" x="6227763" y="5132388"/>
          <p14:tracePt t="15509" x="6211888" y="5132388"/>
          <p14:tracePt t="15511" x="6205538" y="5132388"/>
          <p14:tracePt t="15515" x="6183313" y="5132388"/>
          <p14:tracePt t="15516" x="6172200" y="5132388"/>
          <p14:tracePt t="15517" x="6161088" y="5132388"/>
          <p14:tracePt t="15518" x="6149975" y="5132388"/>
          <p14:tracePt t="15524" x="6103938" y="5132388"/>
          <p14:tracePt t="15525" x="6099175" y="5132388"/>
          <p14:tracePt t="15529" x="6070600" y="5132388"/>
          <p14:tracePt t="15530" x="6059488" y="5132388"/>
          <p14:tracePt t="15531" x="6048375" y="5132388"/>
          <p14:tracePt t="15533" x="6037263" y="5126038"/>
          <p14:tracePt t="15538" x="6003925" y="5126038"/>
          <p14:tracePt t="15540" x="5980113" y="5126038"/>
          <p14:tracePt t="15545" x="5930900" y="5121275"/>
          <p14:tracePt t="15546" x="5907088" y="5121275"/>
          <p14:tracePt t="15549" x="5891213" y="5121275"/>
          <p14:tracePt t="15550" x="5873750" y="5121275"/>
          <p14:tracePt t="15552" x="5862638" y="5121275"/>
          <p14:tracePt t="15557" x="5818188" y="5114925"/>
          <p14:tracePt t="15558" x="5807075" y="5110163"/>
          <p14:tracePt t="15559" x="5783263" y="5110163"/>
          <p14:tracePt t="15570" x="5661025" y="5087938"/>
          <p14:tracePt t="15572" x="5637213" y="5087938"/>
          <p14:tracePt t="15573" x="5614988" y="5076825"/>
          <p14:tracePt t="15575" x="5599113" y="5076825"/>
          <p14:tracePt t="15577" x="5553075" y="5064125"/>
          <p14:tracePt t="15578" x="5541963" y="5064125"/>
          <p14:tracePt t="15580" x="5537200" y="5059363"/>
          <p14:tracePt t="15584" x="5464175" y="5041900"/>
          <p14:tracePt t="15586" x="5429250" y="5037138"/>
          <p14:tracePt t="15593" x="5362575" y="5026025"/>
          <p14:tracePt t="15595" x="5283200" y="5008563"/>
          <p14:tracePt t="15598" x="5260975" y="5002213"/>
          <p14:tracePt t="15600" x="5183188" y="4991100"/>
          <p14:tracePt t="15602" x="5165725" y="4986338"/>
          <p14:tracePt t="15607" x="5075238" y="4975225"/>
          <p14:tracePt t="15608" x="5037138" y="4975225"/>
          <p14:tracePt t="15611" x="4975225" y="4968875"/>
          <p14:tracePt t="15613" x="4957763" y="4964113"/>
          <p14:tracePt t="15618" x="4873625" y="4953000"/>
          <p14:tracePt t="15620" x="4816475" y="4946650"/>
          <p14:tracePt t="15622" x="4783138" y="4946650"/>
          <p14:tracePt t="15627" x="4727575" y="4946650"/>
          <p14:tracePt t="15628" x="4699000" y="4946650"/>
          <p14:tracePt t="15629" x="4681538" y="4941888"/>
          <p14:tracePt t="15631" x="4659313" y="4941888"/>
          <p14:tracePt t="15633" x="4643438" y="4941888"/>
          <p14:tracePt t="15634" x="4614863" y="4935538"/>
          <p14:tracePt t="15636" x="4603750" y="4935538"/>
          <p14:tracePt t="15637" x="4592638" y="4935538"/>
          <p14:tracePt t="15641" x="4552950" y="4935538"/>
          <p14:tracePt t="15643" x="4513263" y="4935538"/>
          <p14:tracePt t="15644" x="4508500" y="4935538"/>
          <p14:tracePt t="15648" x="4462463" y="4929188"/>
          <p14:tracePt t="15649" x="4457700" y="4929188"/>
          <p14:tracePt t="15650" x="4435475" y="4929188"/>
          <p14:tracePt t="15655" x="4406900" y="4929188"/>
          <p14:tracePt t="15659" x="4367213" y="4929188"/>
          <p14:tracePt t="15661" x="4356100" y="4929188"/>
          <p14:tracePt t="15663" x="4333875" y="4929188"/>
          <p14:tracePt t="15665" x="4322763" y="4929188"/>
          <p14:tracePt t="15669" x="4289425" y="4924425"/>
          <p14:tracePt t="15674" x="4271963" y="4924425"/>
          <p14:tracePt t="15675" x="4254500" y="4924425"/>
          <p14:tracePt t="15677" x="4249738" y="4924425"/>
          <p14:tracePt t="15680" x="4238625" y="4924425"/>
          <p14:tracePt t="15681" x="4227513" y="4924425"/>
          <p14:tracePt t="15682" x="4221163" y="4924425"/>
          <p14:tracePt t="15684" x="4216400" y="4918075"/>
          <p14:tracePt t="15686" x="4205288" y="4918075"/>
          <p14:tracePt t="15688" x="4192588" y="4918075"/>
          <p14:tracePt t="15690" x="4187825" y="4913313"/>
          <p14:tracePt t="15692" x="4181475" y="4913313"/>
          <p14:tracePt t="15693" x="4176713" y="4913313"/>
          <p14:tracePt t="15697" x="4159250" y="4913313"/>
          <p14:tracePt t="15701" x="4154488" y="4913313"/>
          <p14:tracePt t="15702" x="4143375" y="4906963"/>
          <p14:tracePt t="15708" x="4130675" y="4906963"/>
          <p14:tracePt t="15709" x="4119563" y="4906963"/>
          <p14:tracePt t="15710" x="4114800" y="4906963"/>
          <p14:tracePt t="15716" x="4103688" y="4902200"/>
          <p14:tracePt t="15718" x="4103688" y="4895850"/>
          <p14:tracePt t="15722" x="4092575" y="4895850"/>
          <p14:tracePt t="15723" x="4086225" y="4895850"/>
          <p14:tracePt t="15725" x="4086225" y="4891088"/>
          <p14:tracePt t="15726" x="4081463" y="4891088"/>
          <p14:tracePt t="15730" x="4070350" y="4891088"/>
          <p14:tracePt t="15731" x="4070350" y="4884738"/>
          <p14:tracePt t="15736" x="4057650" y="4884738"/>
          <p14:tracePt t="15737" x="4057650" y="4879975"/>
          <p14:tracePt t="15738" x="4052888" y="4879975"/>
          <p14:tracePt t="15740" x="4041775" y="4873625"/>
          <p14:tracePt t="15744" x="4035425" y="4867275"/>
          <p14:tracePt t="15746" x="4030663" y="4867275"/>
          <p14:tracePt t="15750" x="4019550" y="4862513"/>
          <p14:tracePt t="15751" x="4013200" y="4856163"/>
          <p14:tracePt t="15922" x="3738563" y="4519613"/>
          <p14:tracePt t="15930" x="3743325" y="4513263"/>
          <p14:tracePt t="15933" x="3749675" y="4513263"/>
          <p14:tracePt t="15939" x="3754438" y="4502150"/>
          <p14:tracePt t="15941" x="3760788" y="4502150"/>
          <p14:tracePt t="15947" x="3765550" y="4497388"/>
          <p14:tracePt t="15950" x="3776663" y="4497388"/>
          <p14:tracePt t="15955" x="3783013" y="4491038"/>
          <p14:tracePt t="15959" x="3800475" y="4486275"/>
          <p14:tracePt t="15960" x="3805238" y="4479925"/>
          <p14:tracePt t="15962" x="3811588" y="4479925"/>
          <p14:tracePt t="15967" x="3822700" y="4475163"/>
          <p14:tracePt t="15968" x="3827463" y="4475163"/>
          <p14:tracePt t="15980" x="3884613" y="4464050"/>
          <p14:tracePt t="15981" x="3895725" y="4464050"/>
          <p14:tracePt t="15983" x="3900488" y="4464050"/>
          <p14:tracePt t="15987" x="3929063" y="4457700"/>
          <p14:tracePt t="15988" x="3946525" y="4457700"/>
          <p14:tracePt t="15990" x="3951288" y="4451350"/>
          <p14:tracePt t="15991" x="3968750" y="4451350"/>
          <p14:tracePt t="15993" x="3979863" y="4451350"/>
          <p14:tracePt t="15995" x="4008438" y="4451350"/>
          <p14:tracePt t="15997" x="4019550" y="4446588"/>
          <p14:tracePt t="15999" x="4024313" y="4446588"/>
          <p14:tracePt t="16001" x="4064000" y="4440238"/>
          <p14:tracePt t="16002" x="4086225" y="4435475"/>
          <p14:tracePt t="16004" x="4114800" y="4435475"/>
          <p14:tracePt t="16006" x="4125913" y="4435475"/>
          <p14:tracePt t="16008" x="4143375" y="4435475"/>
          <p14:tracePt t="16009" x="4165600" y="4429125"/>
          <p14:tracePt t="16010" x="4205288" y="4424363"/>
          <p14:tracePt t="16015" x="4254500" y="4418013"/>
          <p14:tracePt t="16016" x="4278313" y="4418013"/>
          <p14:tracePt t="16018" x="4300538" y="4413250"/>
          <p14:tracePt t="16022" x="4384675" y="4402138"/>
          <p14:tracePt t="16024" x="4406900" y="4402138"/>
          <p14:tracePt t="16028" x="4479925" y="4391025"/>
          <p14:tracePt t="16030" x="4513263" y="4384675"/>
          <p14:tracePt t="16031" x="4541838" y="4384675"/>
          <p14:tracePt t="16032" x="4570413" y="4378325"/>
          <p14:tracePt t="16037" x="4632325" y="4373563"/>
          <p14:tracePt t="16038" x="4681538" y="4367213"/>
          <p14:tracePt t="16040" x="4705350" y="4362450"/>
          <p14:tracePt t="16044" x="4800600" y="4351338"/>
          <p14:tracePt t="16046" x="4822825" y="4351338"/>
          <p14:tracePt t="16047" x="4840288" y="4351338"/>
          <p14:tracePt t="16049" x="4867275" y="4351338"/>
          <p14:tracePt t="16054" x="4957763" y="4340225"/>
          <p14:tracePt t="16059" x="5053013" y="4329113"/>
          <p14:tracePt t="16061" x="5099050" y="4329113"/>
          <p14:tracePt t="16065" x="5176838" y="4322763"/>
          <p14:tracePt t="16066" x="5194300" y="4322763"/>
          <p14:tracePt t="16067" x="5238750" y="4322763"/>
          <p14:tracePt t="16069" x="5256213" y="4316413"/>
          <p14:tracePt t="16071" x="5278438" y="4316413"/>
          <p14:tracePt t="16072" x="5329238" y="4311650"/>
          <p14:tracePt t="16073" x="5345113" y="4311650"/>
          <p14:tracePt t="16075" x="5356225" y="4311650"/>
          <p14:tracePt t="16079" x="5446713" y="4305300"/>
          <p14:tracePt t="16080" x="5464175" y="4305300"/>
          <p14:tracePt t="16082" x="5491163" y="4300538"/>
          <p14:tracePt t="16085" x="5548313" y="4294188"/>
          <p14:tracePt t="16090" x="5626100" y="4294188"/>
          <p14:tracePt t="16092" x="5672138" y="4294188"/>
          <p14:tracePt t="16093" x="5688013" y="4294188"/>
          <p14:tracePt t="16094" x="5716588" y="4294188"/>
          <p14:tracePt t="16096" x="5738813" y="4294188"/>
          <p14:tracePt t="16101" x="5822950" y="4289425"/>
          <p14:tracePt t="16103" x="5868988" y="4289425"/>
          <p14:tracePt t="16104" x="5902325" y="4289425"/>
          <p14:tracePt t="16106" x="5946775" y="4283075"/>
          <p14:tracePt t="16108" x="5964238" y="4283075"/>
          <p14:tracePt t="16110" x="5986463" y="4283075"/>
          <p14:tracePt t="16111" x="6003925" y="4283075"/>
          <p14:tracePt t="16112" x="6053138" y="4283075"/>
          <p14:tracePt t="16114" x="6070600" y="4283075"/>
          <p14:tracePt t="16118" x="6143625" y="4283075"/>
          <p14:tracePt t="16119" x="6165850" y="4278313"/>
          <p14:tracePt t="16121" x="6183313" y="4278313"/>
          <p14:tracePt t="16125" x="6273800" y="4278313"/>
          <p14:tracePt t="16127" x="6300788" y="4278313"/>
          <p14:tracePt t="16128" x="6334125" y="4278313"/>
          <p14:tracePt t="16131" x="6340475" y="4278313"/>
          <p14:tracePt t="16133" x="6384925" y="4278313"/>
          <p14:tracePt t="16134" x="6435725" y="4278313"/>
          <p14:tracePt t="16136" x="6453188" y="4278313"/>
          <p14:tracePt t="16140" x="6537325" y="4278313"/>
          <p14:tracePt t="16142" x="6554788" y="4278313"/>
          <p14:tracePt t="16143" x="6559550" y="4278313"/>
          <p14:tracePt t="16147" x="6654800" y="4278313"/>
          <p14:tracePt t="16149" x="6672263" y="4278313"/>
          <p14:tracePt t="16154" x="6756400" y="4278313"/>
          <p14:tracePt t="16155" x="6800850" y="4278313"/>
          <p14:tracePt t="16157" x="6824663" y="4283075"/>
          <p14:tracePt t="16160" x="6897688" y="4289425"/>
          <p14:tracePt t="16162" x="6919913" y="4289425"/>
          <p14:tracePt t="16164" x="6942138" y="4294188"/>
          <p14:tracePt t="16166" x="6975475" y="4300538"/>
          <p14:tracePt t="16167" x="7015163" y="4305300"/>
          <p14:tracePt t="16169" x="7032625" y="4311650"/>
          <p14:tracePt t="16170" x="7088188" y="4316413"/>
          <p14:tracePt t="16173" x="7121525" y="4322763"/>
          <p14:tracePt t="16175" x="7161213" y="4333875"/>
          <p14:tracePt t="16176" x="7212013" y="4344988"/>
          <p14:tracePt t="16179" x="7256463" y="4351338"/>
          <p14:tracePt t="16180" x="7302500" y="4362450"/>
          <p14:tracePt t="16182" x="7307263" y="4362450"/>
          <p14:tracePt t="16183" x="7358063" y="4378325"/>
          <p14:tracePt t="16185" x="7375525" y="4378325"/>
          <p14:tracePt t="16189" x="7453313" y="4402138"/>
          <p14:tracePt t="16190" x="7504113" y="4413250"/>
          <p14:tracePt t="16191" x="7521575" y="4413250"/>
          <p14:tracePt t="16194" x="7548563" y="4418013"/>
          <p14:tracePt t="16199" x="7689850" y="4451350"/>
          <p14:tracePt t="16204" x="7762875" y="4468813"/>
          <p14:tracePt t="16205" x="7778750" y="4479925"/>
          <p14:tracePt t="16206" x="7807325" y="4486275"/>
          <p14:tracePt t="16211" x="7886700" y="4508500"/>
          <p14:tracePt t="16215" x="7942263" y="4524375"/>
          <p14:tracePt t="16217" x="8010525" y="4541838"/>
          <p14:tracePt t="16219" x="8032750" y="4552950"/>
          <p14:tracePt t="16221" x="8061325" y="4559300"/>
          <p14:tracePt t="16223" x="8088313" y="4570413"/>
          <p14:tracePt t="16224" x="8116888" y="4581525"/>
          <p14:tracePt t="16226" x="8128000" y="4586288"/>
          <p14:tracePt t="16231" x="8218488" y="4625975"/>
          <p14:tracePt t="16233" x="8229600" y="4637088"/>
          <p14:tracePt t="16237" x="8291513" y="4665663"/>
          <p14:tracePt t="16238" x="8329613" y="4687888"/>
          <p14:tracePt t="16240" x="8353425" y="4699000"/>
          <p14:tracePt t="16242" x="8375650" y="4705350"/>
          <p14:tracePt t="16245" x="8397875" y="4721225"/>
          <p14:tracePt t="16246" x="8420100" y="4738688"/>
          <p14:tracePt t="16247" x="8442325" y="4749800"/>
          <p14:tracePt t="16249" x="8453438" y="4756150"/>
          <p14:tracePt t="16250" x="8459788" y="4760913"/>
          <p14:tracePt t="16251" x="8482013" y="4778375"/>
          <p14:tracePt t="16252" x="8499475" y="4783138"/>
          <p14:tracePt t="16254" x="8515350" y="4794250"/>
          <p14:tracePt t="16259" x="8577263" y="4840288"/>
          <p14:tracePt t="16260" x="8594725" y="4851400"/>
          <p14:tracePt t="16262" x="8599488" y="4856163"/>
          <p14:tracePt t="16266" x="8661400" y="4902200"/>
          <p14:tracePt t="16268" x="8678863" y="4918075"/>
          <p14:tracePt t="16270" x="8685213" y="4924425"/>
          <p14:tracePt t="16272" x="8707438" y="4946650"/>
          <p14:tracePt t="16274" x="8718550" y="4946650"/>
          <p14:tracePt t="16279" x="8751888" y="4986338"/>
          <p14:tracePt t="16280" x="8763000" y="5002213"/>
          <p14:tracePt t="16282" x="8780463" y="5014913"/>
          <p14:tracePt t="16284" x="8785225" y="5026025"/>
          <p14:tracePt t="16286" x="8791575" y="5030788"/>
          <p14:tracePt t="16288" x="8802688" y="5041900"/>
          <p14:tracePt t="16293" x="8813800" y="5064125"/>
          <p14:tracePt t="16295" x="8820150" y="5064125"/>
          <p14:tracePt t="16296" x="8824913" y="5076825"/>
          <p14:tracePt t="16300" x="8831263" y="5092700"/>
          <p14:tracePt t="16306" x="8831263" y="5103813"/>
          <p14:tracePt t="16307" x="8836025" y="5110163"/>
          <p14:tracePt t="16309" x="8836025" y="5114925"/>
          <p14:tracePt t="16313" x="8836025" y="5121275"/>
          <p14:tracePt t="16314" x="8836025" y="5126038"/>
          <p14:tracePt t="16316" x="8836025" y="5137150"/>
          <p14:tracePt t="16321" x="8836025" y="5143500"/>
          <p14:tracePt t="16322" x="8836025" y="5154613"/>
          <p14:tracePt t="16327" x="8831263" y="5160963"/>
          <p14:tracePt t="16328" x="8831263" y="5165725"/>
          <p14:tracePt t="16329" x="8824913" y="5172075"/>
          <p14:tracePt t="16333" x="8813800" y="5183188"/>
          <p14:tracePt t="16334" x="8807450" y="5187950"/>
          <p14:tracePt t="16335" x="8807450" y="5194300"/>
          <p14:tracePt t="16336" x="8802688" y="5194300"/>
          <p14:tracePt t="16342" x="8785225" y="5205413"/>
          <p14:tracePt t="16343" x="8780463" y="5210175"/>
          <p14:tracePt t="16345" x="8774113" y="5216525"/>
          <p14:tracePt t="16355" x="8718550" y="5245100"/>
          <p14:tracePt t="16358" x="8707438" y="5249863"/>
          <p14:tracePt t="16360" x="8685213" y="5256213"/>
          <p14:tracePt t="16362" x="8661400" y="5260975"/>
          <p14:tracePt t="16364" x="8645525" y="5272088"/>
          <p14:tracePt t="16366" x="8628063" y="5278438"/>
          <p14:tracePt t="16371" x="8577263" y="5295900"/>
          <p14:tracePt t="16373" x="8566150" y="5295900"/>
          <p14:tracePt t="16377" x="8515350" y="5311775"/>
          <p14:tracePt t="16379" x="8488363" y="5318125"/>
          <p14:tracePt t="16380" x="8477250" y="5322888"/>
          <p14:tracePt t="16385" x="8426450" y="5334000"/>
          <p14:tracePt t="16386" x="8397875" y="5345113"/>
          <p14:tracePt t="16389" x="8358188" y="5351463"/>
          <p14:tracePt t="16391" x="8324850" y="5357813"/>
          <p14:tracePt t="16392" x="8313738" y="5362575"/>
          <p14:tracePt t="16393" x="8291513" y="5368925"/>
          <p14:tracePt t="16398" x="8218488" y="5380038"/>
          <p14:tracePt t="16400" x="8207375" y="5384800"/>
          <p14:tracePt t="16401" x="8189913" y="5391150"/>
          <p14:tracePt t="16405" x="8099425" y="5407025"/>
          <p14:tracePt t="16407" x="8083550" y="5407025"/>
          <p14:tracePt t="16410" x="8037513" y="5419725"/>
          <p14:tracePt t="16413" x="7970838" y="5430838"/>
          <p14:tracePt t="16415" x="7953375" y="5430838"/>
          <p14:tracePt t="16419" x="7880350" y="5441950"/>
          <p14:tracePt t="16421" x="7869238" y="5441950"/>
          <p14:tracePt t="16424" x="7824788" y="5453063"/>
          <p14:tracePt t="16425" x="7773988" y="5457825"/>
          <p14:tracePt t="16427" x="7762875" y="5457825"/>
          <p14:tracePt t="16433" x="7656513" y="5475288"/>
          <p14:tracePt t="16435" x="7627938" y="5480050"/>
          <p14:tracePt t="16437" x="7583488" y="5480050"/>
          <p14:tracePt t="16439" x="7548563" y="5486400"/>
          <p14:tracePt t="16440" x="7504113" y="5492750"/>
          <p14:tracePt t="16441" x="7486650" y="5492750"/>
          <p14:tracePt t="16447" x="7424738" y="5497513"/>
          <p14:tracePt t="16450" x="7358063" y="5497513"/>
          <p14:tracePt t="16452" x="7335838" y="5503863"/>
          <p14:tracePt t="16453" x="7285038" y="5508625"/>
          <p14:tracePt t="16455" x="7267575" y="5508625"/>
          <p14:tracePt t="16456" x="7245350" y="5508625"/>
          <p14:tracePt t="16462" x="7154863" y="5508625"/>
          <p14:tracePt t="16466" x="7077075" y="5508625"/>
          <p14:tracePt t="16467" x="7059613" y="5508625"/>
          <p14:tracePt t="16468" x="7026275" y="5508625"/>
          <p14:tracePt t="16469" x="7008813" y="5508625"/>
          <p14:tracePt t="16473" x="6964363" y="5508625"/>
          <p14:tracePt t="16475" x="6942138" y="5508625"/>
          <p14:tracePt t="16476" x="6913563" y="5508625"/>
          <p14:tracePt t="16478" x="6897688" y="5508625"/>
          <p14:tracePt t="16480" x="6858000" y="5508625"/>
          <p14:tracePt t="16482" x="6824663" y="5508625"/>
          <p14:tracePt t="16485" x="6789738" y="5508625"/>
          <p14:tracePt t="16486" x="6762750" y="5508625"/>
          <p14:tracePt t="16488" x="6738938" y="5503863"/>
          <p14:tracePt t="16489" x="6711950" y="5503863"/>
          <p14:tracePt t="16491" x="6694488" y="5497513"/>
          <p14:tracePt t="16492" x="6672263" y="5497513"/>
          <p14:tracePt t="16494" x="6661150" y="5492750"/>
          <p14:tracePt t="16495" x="6627813" y="5492750"/>
          <p14:tracePt t="16496" x="6610350" y="5492750"/>
          <p14:tracePt t="16500" x="6548438" y="5480050"/>
          <p14:tracePt t="16502" x="6537325" y="5480050"/>
          <p14:tracePt t="16509" x="6457950" y="5468938"/>
          <p14:tracePt t="16510" x="6442075" y="5468938"/>
          <p14:tracePt t="16512" x="6424613" y="5464175"/>
          <p14:tracePt t="16516" x="6373813" y="5453063"/>
          <p14:tracePt t="16517" x="6357938" y="5453063"/>
          <p14:tracePt t="16519" x="6351588" y="5453063"/>
          <p14:tracePt t="16523" x="6307138" y="5453063"/>
          <p14:tracePt t="16525" x="6284913" y="5446713"/>
          <p14:tracePt t="16526" x="6278563" y="5446713"/>
          <p14:tracePt t="16530" x="6245225" y="5441950"/>
          <p14:tracePt t="16532" x="6234113" y="5441950"/>
          <p14:tracePt t="16533" x="6223000" y="5441950"/>
          <p14:tracePt t="16538" x="6194425" y="5441950"/>
          <p14:tracePt t="16540" x="6172200" y="5435600"/>
          <p14:tracePt t="16541" x="6154738" y="5435600"/>
          <p14:tracePt t="16543" x="6149975" y="5435600"/>
          <p14:tracePt t="16544" x="6132513" y="5430838"/>
          <p14:tracePt t="16545" x="6126163" y="5430838"/>
          <p14:tracePt t="16549" x="6092825" y="5430838"/>
          <p14:tracePt t="16551" x="6088063" y="5430838"/>
          <p14:tracePt t="16555" x="6059488" y="5424488"/>
          <p14:tracePt t="16558" x="6048375" y="5424488"/>
          <p14:tracePt t="16559" x="6030913" y="5424488"/>
          <p14:tracePt t="16561" x="6026150" y="5424488"/>
          <p14:tracePt t="16564" x="6008688" y="5419725"/>
          <p14:tracePt t="16565" x="5991225" y="5413375"/>
          <p14:tracePt t="16567" x="5980113" y="5413375"/>
          <p14:tracePt t="16569" x="5969000" y="5413375"/>
          <p14:tracePt t="16570" x="5957888" y="5413375"/>
          <p14:tracePt t="16572" x="5953125" y="5413375"/>
          <p14:tracePt t="16574" x="5935663" y="5407025"/>
          <p14:tracePt t="16576" x="5930900" y="5407025"/>
          <p14:tracePt t="16577" x="5907088" y="5407025"/>
          <p14:tracePt t="16579" x="5902325" y="5402263"/>
          <p14:tracePt t="16583" x="5873750" y="5402263"/>
          <p14:tracePt t="16585" x="5868988" y="5402263"/>
          <p14:tracePt t="16587" x="5857875" y="5395913"/>
          <p14:tracePt t="16588" x="5845175" y="5395913"/>
          <p14:tracePt t="16592" x="5829300" y="5391150"/>
          <p14:tracePt t="16593" x="5818188" y="5391150"/>
          <p14:tracePt t="16594" x="5811838" y="5391150"/>
          <p14:tracePt t="16598" x="5795963" y="5384800"/>
          <p14:tracePt t="16600" x="5772150" y="5380038"/>
          <p14:tracePt t="16611" x="5722938" y="5373688"/>
          <p14:tracePt t="16612" x="5710238" y="5368925"/>
          <p14:tracePt t="16613" x="5705475" y="5362575"/>
          <p14:tracePt t="16619" x="5694363" y="5362575"/>
          <p14:tracePt t="16620" x="5683250" y="5362575"/>
          <p14:tracePt t="16621" x="5672138" y="5357813"/>
          <p14:tracePt t="16622" x="5665788" y="5357813"/>
          <p14:tracePt t="16627" x="5649913" y="5351463"/>
          <p14:tracePt t="16632" x="5626100" y="5351463"/>
          <p14:tracePt t="16634" x="5614988" y="5345113"/>
          <p14:tracePt t="16636" x="5610225" y="5345113"/>
          <p14:tracePt t="16640" x="5592763" y="5340350"/>
          <p14:tracePt t="16645" x="5575300" y="5334000"/>
          <p14:tracePt t="16647" x="5559425" y="5334000"/>
          <p14:tracePt t="16652" x="5553075" y="5329238"/>
          <p14:tracePt t="16653" x="5537200" y="5329238"/>
          <p14:tracePt t="16655" x="5537200" y="5322888"/>
          <p14:tracePt t="16660" x="5514975" y="5322888"/>
          <p14:tracePt t="16661" x="5502275" y="5322888"/>
          <p14:tracePt t="16667" x="5480050" y="5318125"/>
          <p14:tracePt t="16669" x="5475288" y="5318125"/>
          <p14:tracePt t="16674" x="5453063" y="5311775"/>
          <p14:tracePt t="16676" x="5446713" y="5307013"/>
          <p14:tracePt t="16677" x="5440363" y="5307013"/>
          <p14:tracePt t="16679" x="5435600" y="5307013"/>
          <p14:tracePt t="16683" x="5418138" y="5307013"/>
          <p14:tracePt t="16687" x="5407025" y="5300663"/>
          <p14:tracePt t="16689" x="5391150" y="5300663"/>
          <p14:tracePt t="16694" x="5367338" y="5295900"/>
          <p14:tracePt t="16696" x="5362575" y="5295900"/>
          <p14:tracePt t="16706" x="5340350" y="5289550"/>
          <p14:tracePt t="16712" x="5322888" y="5289550"/>
          <p14:tracePt t="16723" x="5300663" y="5284788"/>
          <p14:tracePt t="16726" x="5294313" y="5284788"/>
          <p14:tracePt t="16731" x="5289550" y="5284788"/>
          <p14:tracePt t="16736" x="5278438" y="5284788"/>
          <p14:tracePt t="16737" x="5278438" y="5278438"/>
          <p14:tracePt t="16744" x="5267325" y="5272088"/>
          <p14:tracePt t="16750" x="5249863" y="5272088"/>
          <p14:tracePt t="16758" x="5232400" y="5267325"/>
          <p14:tracePt t="16761" x="5227638" y="5267325"/>
          <p14:tracePt t="16765" x="5221288" y="5267325"/>
          <p14:tracePt t="16766" x="5210175" y="5267325"/>
          <p14:tracePt t="16771" x="5199063" y="5260975"/>
          <p14:tracePt t="16778" x="5187950" y="5260975"/>
          <p14:tracePt t="16781" x="5176838" y="5260975"/>
          <p14:tracePt t="16782" x="5165725" y="5256213"/>
          <p14:tracePt t="16788" x="5154613" y="5256213"/>
          <p14:tracePt t="16792" x="5143500" y="5249863"/>
          <p14:tracePt t="16793" x="5137150" y="5249863"/>
          <p14:tracePt t="16798" x="5132388" y="5249863"/>
          <p14:tracePt t="16799" x="5126038" y="5249863"/>
          <p14:tracePt t="16800" x="5121275" y="5249863"/>
          <p14:tracePt t="16806" x="5103813" y="5245100"/>
          <p14:tracePt t="16808" x="5099050" y="5245100"/>
          <p14:tracePt t="16812" x="5092700" y="5245100"/>
          <p14:tracePt t="16813" x="5086350" y="5238750"/>
          <p14:tracePt t="16819" x="5064125" y="5238750"/>
          <p14:tracePt t="16821" x="5059363" y="5238750"/>
          <p14:tracePt t="16822" x="5053013" y="5238750"/>
          <p14:tracePt t="16826" x="5048250" y="5233988"/>
          <p14:tracePt t="16828" x="5037138" y="5233988"/>
          <p14:tracePt t="16829" x="5030788" y="5233988"/>
          <p14:tracePt t="16833" x="5024438" y="5227638"/>
          <p14:tracePt t="16835" x="5019675" y="5227638"/>
          <p14:tracePt t="16840" x="4997450" y="5227638"/>
          <p14:tracePt t="16842" x="4986338" y="5227638"/>
          <p14:tracePt t="16847" x="4975225" y="5222875"/>
          <p14:tracePt t="16848" x="4957763" y="5222875"/>
          <p14:tracePt t="16850" x="4951413" y="5222875"/>
          <p14:tracePt t="16856" x="4929188" y="5222875"/>
          <p14:tracePt t="16857" x="4924425" y="5222875"/>
          <p14:tracePt t="16858" x="4913313" y="5222875"/>
          <p14:tracePt t="16860" x="4906963" y="5216525"/>
          <p14:tracePt t="16861" x="4895850" y="5216525"/>
          <p14:tracePt t="16863" x="4889500" y="5216525"/>
          <p14:tracePt t="16867" x="4873625" y="5216525"/>
          <p14:tracePt t="16870" x="4856163" y="5216525"/>
          <p14:tracePt t="16875" x="4840288" y="5210175"/>
          <p14:tracePt t="16877" x="4822825" y="5210175"/>
          <p14:tracePt t="16878" x="4811713" y="5205413"/>
          <p14:tracePt t="16884" x="4789488" y="5205413"/>
          <p14:tracePt t="16886" x="4778375" y="5205413"/>
          <p14:tracePt t="16887" x="4772025" y="5205413"/>
          <p14:tracePt t="16892" x="4749800" y="5199063"/>
          <p14:tracePt t="16895" x="4738688" y="5199063"/>
          <p14:tracePt t="16897" x="4727575" y="5194300"/>
          <p14:tracePt t="16900" x="4716463" y="5194300"/>
          <p14:tracePt t="16905" x="4699000" y="5187950"/>
          <p14:tracePt t="16909" x="4681538" y="5187950"/>
          <p14:tracePt t="16911" x="4665663" y="5183188"/>
          <p14:tracePt t="16913" x="4659313" y="5183188"/>
          <p14:tracePt t="16915" x="4648200" y="5183188"/>
          <p14:tracePt t="16917" x="4643438" y="5183188"/>
          <p14:tracePt t="16918" x="4632325" y="5176838"/>
          <p14:tracePt t="16924" x="4614863" y="5176838"/>
          <p14:tracePt t="16925" x="4603750" y="5176838"/>
          <p14:tracePt t="16930" x="4592638" y="5172075"/>
          <p14:tracePt t="16931" x="4586288" y="5172075"/>
          <p14:tracePt t="16937" x="4570413" y="5165725"/>
          <p14:tracePt t="16939" x="4559300" y="5165725"/>
          <p14:tracePt t="16945" x="4535488" y="5165725"/>
          <p14:tracePt t="16947" x="4530725" y="5160963"/>
          <p14:tracePt t="16952" x="4519613" y="5160963"/>
          <p14:tracePt t="16958" x="4508500" y="5160963"/>
          <p14:tracePt t="16960" x="4502150" y="5154613"/>
          <p14:tracePt t="16962" x="4497388" y="5154613"/>
          <p14:tracePt t="16963" x="4491038" y="5154613"/>
          <p14:tracePt t="16966" x="4486275" y="5154613"/>
          <p14:tracePt t="16973" x="4473575" y="5154613"/>
          <p14:tracePt t="16974" x="4462463" y="5149850"/>
          <p14:tracePt t="16977" x="4457700" y="5149850"/>
          <p14:tracePt t="16981" x="4451350" y="5149850"/>
          <p14:tracePt t="16992" x="4435475" y="5143500"/>
          <p14:tracePt t="16995" x="4424363" y="5143500"/>
          <p14:tracePt t="16997" x="4418013" y="5143500"/>
          <p14:tracePt t="17000" x="4413250" y="5137150"/>
          <p14:tracePt t="17008" x="4395788" y="5137150"/>
          <p14:tracePt t="17011" x="4389438" y="5132388"/>
          <p14:tracePt t="17016" x="4384675" y="5132388"/>
          <p14:tracePt t="17021" x="4373563" y="5132388"/>
          <p14:tracePt t="17023" x="4367213" y="5126038"/>
          <p14:tracePt t="17027" x="4362450" y="5121275"/>
          <p14:tracePt t="17034" x="4351338" y="5121275"/>
          <p14:tracePt t="17041" x="4338638" y="5121275"/>
          <p14:tracePt t="17048" x="4338638" y="5114925"/>
          <p14:tracePt t="17050" x="4333875" y="5114925"/>
          <p14:tracePt t="17416" x="4327525" y="5114925"/>
          <p14:tracePt t="17423" x="4322763" y="5114925"/>
          <p14:tracePt t="17453" x="4311650" y="5110163"/>
          <p14:tracePt t="17462" x="4305300" y="5110163"/>
          <p14:tracePt t="17466" x="4300538" y="5110163"/>
          <p14:tracePt t="17474" x="4300538" y="5103813"/>
          <p14:tracePt t="17485" x="4294188" y="5103813"/>
          <p14:tracePt t="17498" x="4294188" y="5099050"/>
          <p14:tracePt t="17503" x="4289425" y="5099050"/>
          <p14:tracePt t="17519" x="4283075" y="5099050"/>
          <p14:tracePt t="17525" x="4278313" y="5099050"/>
          <p14:tracePt t="17535" x="4271963" y="5092700"/>
          <p14:tracePt t="17544" x="4265613" y="5092700"/>
          <p14:tracePt t="17549" x="4260850" y="5092700"/>
          <p14:tracePt t="17555" x="4254500" y="5087938"/>
          <p14:tracePt t="17562" x="4249738" y="5087938"/>
          <p14:tracePt t="17565" x="4249738" y="5081588"/>
          <p14:tracePt t="17571" x="4243388" y="5076825"/>
          <p14:tracePt t="17577" x="4238625" y="5070475"/>
          <p14:tracePt t="17580" x="4232275" y="5070475"/>
          <p14:tracePt t="17585" x="4232275" y="5064125"/>
          <p14:tracePt t="17595" x="4221163" y="5053013"/>
          <p14:tracePt t="17602" x="4221163" y="5048250"/>
          <p14:tracePt t="17606" x="4210050" y="5037138"/>
          <p14:tracePt t="17609" x="4210050" y="5030788"/>
          <p14:tracePt t="17612" x="4205288" y="5026025"/>
          <p14:tracePt t="17617" x="4198938" y="5019675"/>
          <p14:tracePt t="17621" x="4192588" y="5014913"/>
          <p14:tracePt t="17624" x="4187825" y="5014913"/>
          <p14:tracePt t="17626" x="4187825" y="5008563"/>
          <p14:tracePt t="17631" x="4187825" y="5002213"/>
          <p14:tracePt t="17633" x="4181475" y="4997450"/>
          <p14:tracePt t="17639" x="4176713" y="4997450"/>
          <p14:tracePt t="17646" x="4176713" y="4991100"/>
          <p14:tracePt t="17652" x="4170363" y="4979988"/>
          <p14:tracePt t="17660" x="4165600" y="4979988"/>
          <p14:tracePt t="17664" x="4165600" y="4975225"/>
          <p14:tracePt t="17672" x="4165600" y="4968875"/>
          <p14:tracePt t="17680" x="4165600" y="4964113"/>
          <p14:tracePt t="17683" x="4165600" y="4957763"/>
          <p14:tracePt t="17689" x="4165600" y="4953000"/>
          <p14:tracePt t="17691" x="4165600" y="4946650"/>
          <p14:tracePt t="17697" x="4165600" y="4935538"/>
          <p14:tracePt t="17700" x="4165600" y="4929188"/>
          <p14:tracePt t="17704" x="4165600" y="4918075"/>
          <p14:tracePt t="17708" x="4165600" y="4906963"/>
          <p14:tracePt t="17715" x="4165600" y="4902200"/>
          <p14:tracePt t="17717" x="4165600" y="4891088"/>
          <p14:tracePt t="17722" x="4170363" y="4884738"/>
          <p14:tracePt t="17729" x="4176713" y="4873625"/>
          <p14:tracePt t="17731" x="4176713" y="4867275"/>
          <p14:tracePt t="17737" x="4181475" y="4862513"/>
          <p14:tracePt t="17743" x="4187825" y="4856163"/>
          <p14:tracePt t="17745" x="4192588" y="4856163"/>
          <p14:tracePt t="17750" x="4198938" y="4851400"/>
          <p14:tracePt t="17757" x="4210050" y="4845050"/>
          <p14:tracePt t="17759" x="4216400" y="4840288"/>
          <p14:tracePt t="17764" x="4227513" y="4833938"/>
          <p14:tracePt t="17766" x="4232275" y="4833938"/>
          <p14:tracePt t="17771" x="4249738" y="4829175"/>
          <p14:tracePt t="17772" x="4254500" y="4829175"/>
          <p14:tracePt t="17774" x="4260850" y="4822825"/>
          <p14:tracePt t="17775" x="4271963" y="4822825"/>
          <p14:tracePt t="17780" x="4289425" y="4818063"/>
          <p14:tracePt t="17785" x="4316413" y="4811713"/>
          <p14:tracePt t="17788" x="4333875" y="4806950"/>
          <p14:tracePt t="17791" x="4362450" y="4794250"/>
          <p14:tracePt t="17798" x="4424363" y="4783138"/>
          <p14:tracePt t="17799" x="4435475" y="4778375"/>
          <p14:tracePt t="17800" x="4457700" y="4772025"/>
          <p14:tracePt t="17802" x="4462463" y="4772025"/>
          <p14:tracePt t="17803" x="4479925" y="4772025"/>
          <p14:tracePt t="17804" x="4491038" y="4767263"/>
          <p14:tracePt t="17808" x="4559300" y="4749800"/>
          <p14:tracePt t="17810" x="4570413" y="4745038"/>
          <p14:tracePt t="17814" x="4632325" y="4733925"/>
          <p14:tracePt t="17815" x="4670425" y="4721225"/>
          <p14:tracePt t="17817" x="4687888" y="4716463"/>
          <p14:tracePt t="17821" x="4778375" y="4699000"/>
          <p14:tracePt t="17823" x="4789488" y="4694238"/>
          <p14:tracePt t="17826" x="4845050" y="4687888"/>
          <p14:tracePt t="17828" x="4884738" y="4676775"/>
          <p14:tracePt t="17829" x="4935538" y="4665663"/>
          <p14:tracePt t="17831" x="4964113" y="4665663"/>
          <p14:tracePt t="17836" x="5081588" y="4637088"/>
          <p14:tracePt t="17838" x="5114925" y="4632325"/>
          <p14:tracePt t="17842" x="5187950" y="4625975"/>
          <p14:tracePt t="17843" x="5238750" y="4614863"/>
          <p14:tracePt t="17844" x="5278438" y="4610100"/>
          <p14:tracePt t="17850" x="5367338" y="4592638"/>
          <p14:tracePt t="17852" x="5429250" y="4586288"/>
          <p14:tracePt t="17853" x="5453063" y="4581525"/>
          <p14:tracePt t="17855" x="5514975" y="4570413"/>
          <p14:tracePt t="17856" x="5559425" y="4564063"/>
          <p14:tracePt t="17857" x="5581650" y="4564063"/>
          <p14:tracePt t="17859" x="5588000" y="4564063"/>
          <p14:tracePt t="17864" x="5716588" y="4541838"/>
          <p14:tracePt t="17867" x="5772150" y="4530725"/>
          <p14:tracePt t="17869" x="5857875" y="4524375"/>
          <p14:tracePt t="17870" x="5873750" y="4524375"/>
          <p14:tracePt t="17871" x="5942013" y="4513263"/>
          <p14:tracePt t="17873" x="5953125" y="4513263"/>
          <p14:tracePt t="17878" x="6103938" y="4497388"/>
          <p14:tracePt t="17879" x="6121400" y="4497388"/>
          <p14:tracePt t="17885" x="6329363" y="4486275"/>
          <p14:tracePt t="17887" x="6373813" y="4486275"/>
          <p14:tracePt t="17888" x="6442075" y="4486275"/>
          <p14:tracePt t="17890" x="6453188" y="4486275"/>
          <p14:tracePt t="17891" x="6542088" y="4479925"/>
          <p14:tracePt t="17893" x="6577013" y="4479925"/>
          <p14:tracePt t="17898" x="6751638" y="4479925"/>
          <p14:tracePt t="17900" x="6773863" y="4479925"/>
          <p14:tracePt t="17903" x="6902450" y="4479925"/>
          <p14:tracePt t="17905" x="6913563" y="4479925"/>
          <p14:tracePt t="17906" x="7004050" y="4479925"/>
          <p14:tracePt t="17909" x="7032625" y="4486275"/>
          <p14:tracePt t="17911" x="7110413" y="4491038"/>
          <p14:tracePt t="17914" x="7194550" y="4497388"/>
          <p14:tracePt t="17915" x="7212013" y="4497388"/>
          <p14:tracePt t="17919" x="7346950" y="4513263"/>
          <p14:tracePt t="17921" x="7369175" y="4513263"/>
          <p14:tracePt t="17925" x="7424738" y="4519613"/>
          <p14:tracePt t="17926" x="7497763" y="4524375"/>
          <p14:tracePt t="17929" x="7570788" y="4537075"/>
          <p14:tracePt t="17933" x="7650163" y="4541838"/>
          <p14:tracePt t="17937" x="7712075" y="4552950"/>
          <p14:tracePt t="17938" x="7767638" y="4564063"/>
          <p14:tracePt t="17940" x="7785100" y="4564063"/>
          <p14:tracePt t="17945" x="7875588" y="4586288"/>
          <p14:tracePt t="17947" x="7902575" y="4586288"/>
          <p14:tracePt t="17948" x="7913688" y="4592638"/>
          <p14:tracePt t="17952" x="7970838" y="4610100"/>
          <p14:tracePt t="17953" x="7981950" y="4614863"/>
          <p14:tracePt t="17954" x="7993063" y="4614863"/>
          <p14:tracePt t="17956" x="8021638" y="4621213"/>
          <p14:tracePt t="17957" x="8032750" y="4625975"/>
          <p14:tracePt t="17960" x="8072438" y="4643438"/>
          <p14:tracePt t="17961" x="8099425" y="4648200"/>
          <p14:tracePt t="17963" x="8105775" y="4648200"/>
          <p14:tracePt t="17964" x="8110538" y="4654550"/>
          <p14:tracePt t="17966" x="8139113" y="4665663"/>
          <p14:tracePt t="17968" x="8145463" y="4665663"/>
          <p14:tracePt t="17972" x="8189913" y="4687888"/>
          <p14:tracePt t="17975" x="8207375" y="4694238"/>
          <p14:tracePt t="17976" x="8223250" y="4699000"/>
          <p14:tracePt t="17978" x="8229600" y="4705350"/>
          <p14:tracePt t="17979" x="8240713" y="4710113"/>
          <p14:tracePt t="17982" x="8256588" y="4721225"/>
          <p14:tracePt t="17983" x="8269288" y="4727575"/>
          <p14:tracePt t="17985" x="8274050" y="4727575"/>
          <p14:tracePt t="17987" x="8280400" y="4738688"/>
          <p14:tracePt t="17988" x="8285163" y="4738688"/>
          <p14:tracePt t="17989" x="8291513" y="4738688"/>
          <p14:tracePt t="17991" x="8296275" y="4745038"/>
          <p14:tracePt t="17993" x="8307388" y="4756150"/>
          <p14:tracePt t="17994" x="8313738" y="4756150"/>
          <p14:tracePt t="17996" x="8313738" y="4760913"/>
          <p14:tracePt t="17997" x="8324850" y="4767263"/>
          <p14:tracePt t="18002" x="8329613" y="4778375"/>
          <p14:tracePt t="18007" x="8335963" y="4783138"/>
          <p14:tracePt t="18008" x="8347075" y="4789488"/>
          <p14:tracePt t="18015" x="8347075" y="4794250"/>
          <p14:tracePt t="18016" x="8353425" y="4806950"/>
          <p14:tracePt t="18022" x="8353425" y="4811713"/>
          <p14:tracePt t="18036" x="8353425" y="4833938"/>
          <p14:tracePt t="18039" x="8353425" y="4840288"/>
          <p14:tracePt t="18043" x="8353425" y="4851400"/>
          <p14:tracePt t="18044" x="8353425" y="4856163"/>
          <p14:tracePt t="18048" x="8347075" y="4862513"/>
          <p14:tracePt t="18049" x="8342313" y="4867275"/>
          <p14:tracePt t="18051" x="8342313" y="4873625"/>
          <p14:tracePt t="18055" x="8335963" y="4879975"/>
          <p14:tracePt t="18057" x="8335963" y="4884738"/>
          <p14:tracePt t="18062" x="8329613" y="4895850"/>
          <p14:tracePt t="18063" x="8324850" y="4902200"/>
          <p14:tracePt t="18070" x="8313738" y="4913313"/>
          <p14:tracePt t="18071" x="8307388" y="4918075"/>
          <p14:tracePt t="18073" x="8307388" y="4924425"/>
          <p14:tracePt t="18075" x="8302625" y="4924425"/>
          <p14:tracePt t="18078" x="8296275" y="4929188"/>
          <p14:tracePt t="18083" x="8285163" y="4941888"/>
          <p14:tracePt t="18086" x="8274050" y="4946650"/>
          <p14:tracePt t="18089" x="8262938" y="4953000"/>
          <p14:tracePt t="18091" x="8262938" y="4957763"/>
          <p14:tracePt t="18092" x="8251825" y="4964113"/>
          <p14:tracePt t="18097" x="8240713" y="4968875"/>
          <p14:tracePt t="18103" x="8223250" y="4979988"/>
          <p14:tracePt t="18105" x="8212138" y="4986338"/>
          <p14:tracePt t="18107" x="8207375" y="4991100"/>
          <p14:tracePt t="18108" x="8201025" y="4991100"/>
          <p14:tracePt t="18110" x="8189913" y="4997450"/>
          <p14:tracePt t="18111" x="8183563" y="5002213"/>
          <p14:tracePt t="18113" x="8178800" y="5002213"/>
          <p14:tracePt t="18118" x="8156575" y="5014913"/>
          <p14:tracePt t="18119" x="8150225" y="5014913"/>
          <p14:tracePt t="18120" x="8145463" y="5014913"/>
          <p14:tracePt t="18121" x="8139113" y="5019675"/>
          <p14:tracePt t="18125" x="8121650" y="5026025"/>
          <p14:tracePt t="18126" x="8116888" y="5030788"/>
          <p14:tracePt t="18128" x="8110538" y="5030788"/>
          <p14:tracePt t="18129" x="8099425" y="5037138"/>
          <p14:tracePt t="18133" x="8083550" y="5041900"/>
          <p14:tracePt t="18135" x="8072438" y="5048250"/>
          <p14:tracePt t="18136" x="8066088" y="5048250"/>
          <p14:tracePt t="18137" x="8066088" y="5053013"/>
          <p14:tracePt t="18141" x="8037513" y="5064125"/>
          <p14:tracePt t="18143" x="8026400" y="5064125"/>
          <p14:tracePt t="18148" x="7999413" y="5076825"/>
          <p14:tracePt t="18152" x="7981950" y="5076825"/>
          <p14:tracePt t="18153" x="7970838" y="5081588"/>
          <p14:tracePt t="18155" x="7964488" y="5087938"/>
          <p14:tracePt t="18160" x="7937500" y="5092700"/>
          <p14:tracePt t="18163" x="7920038" y="5099050"/>
          <p14:tracePt t="18164" x="7897813" y="5110163"/>
          <p14:tracePt t="18169" x="7875588" y="5114925"/>
          <p14:tracePt t="18173" x="7847013" y="5121275"/>
          <p14:tracePt t="18174" x="7824788" y="5132388"/>
          <p14:tracePt t="18176" x="7807325" y="5137150"/>
          <p14:tracePt t="18181" x="7778750" y="5143500"/>
          <p14:tracePt t="18182" x="7756525" y="5149850"/>
          <p14:tracePt t="18184" x="7745413" y="5149850"/>
          <p14:tracePt t="18188" x="7705725" y="5160963"/>
          <p14:tracePt t="18189" x="7683500" y="5160963"/>
          <p14:tracePt t="18191" x="7678738" y="5160963"/>
          <p14:tracePt t="18196" x="7610475" y="5176838"/>
          <p14:tracePt t="18198" x="7599363" y="5176838"/>
          <p14:tracePt t="18200" x="7570788" y="5176838"/>
          <p14:tracePt t="18202" x="7548563" y="5183188"/>
          <p14:tracePt t="18203" x="7526338" y="5187950"/>
          <p14:tracePt t="18206" x="7504113" y="5194300"/>
          <p14:tracePt t="18208" x="7470775" y="5194300"/>
          <p14:tracePt t="18209" x="7448550" y="5199063"/>
          <p14:tracePt t="18211" x="7431088" y="5205413"/>
          <p14:tracePt t="18215" x="7375525" y="5205413"/>
          <p14:tracePt t="18217" x="7351713" y="5210175"/>
          <p14:tracePt t="18218" x="7329488" y="5216525"/>
          <p14:tracePt t="18219" x="7313613" y="5222875"/>
          <p14:tracePt t="18225" x="7240588" y="5227638"/>
          <p14:tracePt t="18226" x="7223125" y="5233988"/>
          <p14:tracePt t="18228" x="7212013" y="5233988"/>
          <p14:tracePt t="18230" x="7178675" y="5238750"/>
          <p14:tracePt t="18232" x="7167563" y="5238750"/>
          <p14:tracePt t="18233" x="7132638" y="5245100"/>
          <p14:tracePt t="18239" x="7081838" y="5249863"/>
          <p14:tracePt t="18242" x="7037388" y="5260975"/>
          <p14:tracePt t="18244" x="7019925" y="5260975"/>
          <p14:tracePt t="18246" x="6997700" y="5260975"/>
          <p14:tracePt t="18250" x="6964363" y="5267325"/>
          <p14:tracePt t="18252" x="6942138" y="5272088"/>
          <p14:tracePt t="18254" x="6931025" y="5272088"/>
          <p14:tracePt t="18257" x="6924675" y="5272088"/>
          <p14:tracePt t="18259" x="6902450" y="5272088"/>
          <p14:tracePt t="18260" x="6891338" y="5272088"/>
          <p14:tracePt t="18261" x="6880225" y="5272088"/>
          <p14:tracePt t="18265" x="6851650" y="5272088"/>
          <p14:tracePt t="18267" x="6846888" y="5272088"/>
          <p14:tracePt t="18268" x="6835775" y="5272088"/>
          <p14:tracePt t="18275" x="6807200" y="5272088"/>
          <p14:tracePt t="18279" x="6789738" y="5272088"/>
          <p14:tracePt t="18281" x="6784975" y="5272088"/>
          <p14:tracePt t="18287" x="6773863" y="5272088"/>
          <p14:tracePt t="18288" x="6767513" y="5272088"/>
          <p14:tracePt t="18290" x="6762750" y="5272088"/>
          <p14:tracePt t="18293" x="6756400" y="5272088"/>
          <p14:tracePt t="18299" x="6751638" y="5272088"/>
          <p14:tracePt t="18306" x="6745288" y="5272088"/>
          <p14:tracePt t="18312" x="6738938" y="5272088"/>
          <p14:tracePt t="18327" x="6734175" y="5272088"/>
          <p14:tracePt t="18335" x="6727825" y="5267325"/>
          <p14:tracePt t="18342" x="6723063" y="5260975"/>
          <p14:tracePt t="18349" x="6716713" y="5260975"/>
          <p14:tracePt t="18351" x="6711950" y="5260975"/>
          <p14:tracePt t="18353" x="6711950" y="5256213"/>
          <p14:tracePt t="18355" x="6705600" y="5256213"/>
          <p14:tracePt t="18361" x="6689725" y="5256213"/>
          <p14:tracePt t="18362" x="6689725" y="5249863"/>
          <p14:tracePt t="18364" x="6683375" y="5249863"/>
          <p14:tracePt t="18369" x="6672263" y="5249863"/>
          <p14:tracePt t="18374" x="6654800" y="5245100"/>
          <p14:tracePt t="18376" x="6650038" y="5238750"/>
          <p14:tracePt t="18382" x="6627813" y="5238750"/>
          <p14:tracePt t="18384" x="6621463" y="5233988"/>
          <p14:tracePt t="18385" x="6610350" y="5233988"/>
          <p14:tracePt t="18390" x="6599238" y="5233988"/>
          <p14:tracePt t="18391" x="6588125" y="5227638"/>
          <p14:tracePt t="18396" x="6570663" y="5222875"/>
          <p14:tracePt t="18398" x="6565900" y="5222875"/>
          <p14:tracePt t="18399" x="6554788" y="5222875"/>
          <p14:tracePt t="18401" x="6548438" y="5222875"/>
          <p14:tracePt t="18405" x="6530975" y="5216525"/>
          <p14:tracePt t="18410" x="6503988" y="5216525"/>
          <p14:tracePt t="18412" x="6492875" y="5216525"/>
          <p14:tracePt t="18414" x="6492875" y="5210175"/>
          <p14:tracePt t="18415" x="6481763" y="5210175"/>
          <p14:tracePt t="18420" x="6457950" y="5210175"/>
          <p14:tracePt t="18421" x="6446838" y="5210175"/>
          <p14:tracePt t="18426" x="6424613" y="5205413"/>
          <p14:tracePt t="18430" x="6391275" y="5199063"/>
          <p14:tracePt t="18432" x="6380163" y="5199063"/>
          <p14:tracePt t="18434" x="6369050" y="5199063"/>
          <p14:tracePt t="18435" x="6357938" y="5199063"/>
          <p14:tracePt t="18437" x="6334125" y="5194300"/>
          <p14:tracePt t="18439" x="6329363" y="5194300"/>
          <p14:tracePt t="18446" x="6249988" y="5183188"/>
          <p14:tracePt t="18447" x="6227763" y="5183188"/>
          <p14:tracePt t="18449" x="6216650" y="5183188"/>
          <p14:tracePt t="18453" x="6172200" y="5172075"/>
          <p14:tracePt t="18454" x="6161088" y="5172075"/>
          <p14:tracePt t="18455" x="6138863" y="5165725"/>
          <p14:tracePt t="18457" x="6126163" y="5165725"/>
          <p14:tracePt t="18458" x="6088063" y="5165725"/>
          <p14:tracePt t="18460" x="6076950" y="5165725"/>
          <p14:tracePt t="18461" x="6037263" y="5154613"/>
          <p14:tracePt t="18462" x="6026150" y="5154613"/>
          <p14:tracePt t="18466" x="5969000" y="5149850"/>
          <p14:tracePt t="18468" x="5942013" y="5143500"/>
          <p14:tracePt t="18470" x="5924550" y="5143500"/>
          <p14:tracePt t="18472" x="5880100" y="5137150"/>
          <p14:tracePt t="18474" x="5857875" y="5132388"/>
          <p14:tracePt t="18478" x="5767388" y="5121275"/>
          <p14:tracePt t="18480" x="5738813" y="5114925"/>
          <p14:tracePt t="18481" x="5716588" y="5114925"/>
          <p14:tracePt t="18483" x="5705475" y="5110163"/>
          <p14:tracePt t="18488" x="5603875" y="5099050"/>
          <p14:tracePt t="18490" x="5575300" y="5099050"/>
          <p14:tracePt t="18492" x="5559425" y="5092700"/>
          <p14:tracePt t="18496" x="5457825" y="5081588"/>
          <p14:tracePt t="18498" x="5453063" y="5081588"/>
          <p14:tracePt t="18501" x="5395913" y="5070475"/>
          <p14:tracePt t="18502" x="5367338" y="5064125"/>
          <p14:tracePt t="18505" x="5334000" y="5059363"/>
          <p14:tracePt t="18508" x="5300663" y="5059363"/>
          <p14:tracePt t="18511" x="5267325" y="5048250"/>
          <p14:tracePt t="18513" x="5256213" y="5048250"/>
          <p14:tracePt t="18517" x="5194300" y="5037138"/>
          <p14:tracePt t="18519" x="5183188" y="5030788"/>
          <p14:tracePt t="18524" x="5148263" y="5026025"/>
          <p14:tracePt t="18525" x="5132388" y="5019675"/>
          <p14:tracePt t="18530" x="5110163" y="5014913"/>
          <p14:tracePt t="18531" x="5099050" y="5014913"/>
          <p14:tracePt t="18534" x="5092700" y="5008563"/>
          <p14:tracePt t="18536" x="5075238" y="5002213"/>
          <p14:tracePt t="18542" x="5070475" y="4997450"/>
          <p14:tracePt t="18543" x="5064125" y="4997450"/>
          <p14:tracePt t="18562" x="5064125" y="4991100"/>
          <p14:tracePt t="18572" x="5064125" y="4979988"/>
          <p14:tracePt t="18575" x="5070475" y="4979988"/>
          <p14:tracePt t="18579" x="5081588" y="4968875"/>
          <p14:tracePt t="18581" x="5092700" y="4957763"/>
          <p14:tracePt t="18583" x="5103813" y="4953000"/>
          <p14:tracePt t="18588" x="5121275" y="4941888"/>
          <p14:tracePt t="18591" x="5148263" y="4918075"/>
          <p14:tracePt t="18592" x="5159375" y="4918075"/>
          <p14:tracePt t="18593" x="5165725" y="4913313"/>
          <p14:tracePt t="18598" x="5199063" y="4891088"/>
          <p14:tracePt t="18600" x="5227638" y="4879975"/>
          <p14:tracePt t="18601" x="5245100" y="4867275"/>
          <p14:tracePt t="18603" x="5260975" y="4862513"/>
          <p14:tracePt t="18604" x="5272088" y="4856163"/>
          <p14:tracePt t="18605" x="5294313" y="4845050"/>
          <p14:tracePt t="18607" x="5311775" y="4840288"/>
          <p14:tracePt t="18612" x="5380038" y="4818063"/>
          <p14:tracePt t="18613" x="5395913" y="4811713"/>
          <p14:tracePt t="18614" x="5435600" y="4800600"/>
          <p14:tracePt t="18615" x="5457825" y="4789488"/>
          <p14:tracePt t="18621" x="5541963" y="4767263"/>
          <p14:tracePt t="18622" x="5592763" y="4756150"/>
          <p14:tracePt t="18624" x="5614988" y="4749800"/>
          <p14:tracePt t="18627" x="5761038" y="4721225"/>
          <p14:tracePt t="18630" x="5795963" y="4721225"/>
          <p14:tracePt t="18632" x="5880100" y="4710113"/>
          <p14:tracePt t="18634" x="5930900" y="4705350"/>
          <p14:tracePt t="18635" x="5964238" y="4699000"/>
          <p14:tracePt t="18636" x="6015038" y="4687888"/>
          <p14:tracePt t="18641" x="6205538" y="4672013"/>
          <p14:tracePt t="18642" x="6234113" y="4672013"/>
          <p14:tracePt t="18643" x="6249988" y="4665663"/>
          <p14:tracePt t="18647" x="6435725" y="4659313"/>
          <p14:tracePt t="18648" x="6530975" y="4654550"/>
          <p14:tracePt t="18650" x="6570663" y="4654550"/>
          <p14:tracePt t="18651" x="6610350" y="4654550"/>
          <p14:tracePt t="18655" x="6745288" y="4654550"/>
          <p14:tracePt t="18656" x="6789738" y="4654550"/>
          <p14:tracePt t="18657" x="6835775" y="4654550"/>
          <p14:tracePt t="18658" x="6880225" y="4654550"/>
          <p14:tracePt t="18664" x="7167563" y="4654550"/>
          <p14:tracePt t="18666" x="7212013" y="4654550"/>
          <p14:tracePt t="18668" x="7346950" y="4654550"/>
          <p14:tracePt t="18669" x="7448550" y="4654550"/>
          <p14:tracePt t="18670" x="7493000" y="4659313"/>
          <p14:tracePt t="18674" x="7694613" y="4676775"/>
          <p14:tracePt t="18676" x="7729538" y="4676775"/>
          <p14:tracePt t="18679" x="7864475" y="4694238"/>
          <p14:tracePt t="18680" x="7959725" y="4705350"/>
          <p14:tracePt t="18682" x="7970838" y="4710113"/>
          <p14:tracePt t="18683" x="8061325" y="4721225"/>
          <p14:tracePt t="18685" x="8099425" y="4727575"/>
          <p14:tracePt t="18689" x="8291513" y="4756150"/>
          <p14:tracePt t="18691" x="8329613" y="4767263"/>
          <p14:tracePt t="18694" x="8470900" y="4794250"/>
          <p14:tracePt t="18696" x="8504238" y="4806950"/>
          <p14:tracePt t="18697" x="8555038" y="4811713"/>
          <p14:tracePt t="18698" x="8605838" y="4833938"/>
          <p14:tracePt t="18700" x="8634413" y="4833938"/>
          <p14:tracePt t="18704" x="8712200" y="4862513"/>
          <p14:tracePt t="18705" x="8763000" y="4879975"/>
          <p14:tracePt t="18707" x="8796338" y="4891088"/>
          <p14:tracePt t="18711" x="8858250" y="4918075"/>
          <p14:tracePt t="18712" x="8886825" y="4924425"/>
          <p14:tracePt t="18714" x="8893175" y="4929188"/>
          <p14:tracePt t="18718" x="8942388" y="4957763"/>
          <p14:tracePt t="18720" x="8942388" y="4964113"/>
          <p14:tracePt t="18724" x="8966200" y="4979988"/>
          <p14:tracePt t="18726" x="8970963" y="4986338"/>
          <p14:tracePt t="18728" x="8977313" y="4986338"/>
          <p14:tracePt t="18731" x="8977313" y="5002213"/>
          <p14:tracePt t="18737" x="8977313" y="5014913"/>
          <p14:tracePt t="18743" x="8970963" y="5026025"/>
          <p14:tracePt t="18744" x="8966200" y="5030788"/>
          <p14:tracePt t="18746" x="8959850" y="5030788"/>
          <p14:tracePt t="18747" x="8953500" y="5037138"/>
          <p14:tracePt t="18751" x="8937625" y="5048250"/>
          <p14:tracePt t="18753" x="8926513" y="5053013"/>
          <p14:tracePt t="18758" x="8880475" y="5076825"/>
          <p14:tracePt t="18760" x="8875713" y="5081588"/>
          <p14:tracePt t="18761" x="8853488" y="5092700"/>
          <p14:tracePt t="18766" x="8807450" y="5110163"/>
          <p14:tracePt t="18774" x="8678863" y="5154613"/>
          <p14:tracePt t="18776" x="8661400" y="5154613"/>
          <p14:tracePt t="18780" x="8588375" y="5176838"/>
          <p14:tracePt t="18781" x="8555038" y="5176838"/>
          <p14:tracePt t="18782" x="8526463" y="5187950"/>
          <p14:tracePt t="18784" x="8477250" y="5194300"/>
          <p14:tracePt t="18787" x="8448675" y="5199063"/>
          <p14:tracePt t="18789" x="8391525" y="5210175"/>
          <p14:tracePt t="18791" x="8364538" y="5210175"/>
          <p14:tracePt t="18792" x="8302625" y="5222875"/>
          <p14:tracePt t="18793" x="8262938" y="5227638"/>
          <p14:tracePt t="18795" x="8229600" y="5233988"/>
          <p14:tracePt t="18801" x="8066088" y="5256213"/>
          <p14:tracePt t="18804" x="7970838" y="5260975"/>
          <p14:tracePt t="18807" x="7880350" y="5267325"/>
          <p14:tracePt t="18809" x="7796213" y="5272088"/>
          <p14:tracePt t="18810" x="7762875" y="5272088"/>
          <p14:tracePt t="18813" x="7667625" y="5278438"/>
          <p14:tracePt t="18815" x="7627938" y="5278438"/>
          <p14:tracePt t="18817" x="7537450" y="5278438"/>
          <p14:tracePt t="18821" x="7358063" y="5284788"/>
          <p14:tracePt t="18823" x="7329488" y="5284788"/>
          <p14:tracePt t="18827" x="7200900" y="5284788"/>
          <p14:tracePt t="18828" x="7189788" y="5284788"/>
          <p14:tracePt t="18830" x="7099300" y="5284788"/>
          <p14:tracePt t="18832" x="7019925" y="5284788"/>
          <p14:tracePt t="18834" x="6975475" y="5284788"/>
          <p14:tracePt t="18837" x="6891338" y="5284788"/>
          <p14:tracePt t="18839" x="6811963" y="5284788"/>
          <p14:tracePt t="18840" x="6807200" y="5284788"/>
          <p14:tracePt t="18842" x="6723063" y="5284788"/>
          <p14:tracePt t="18843" x="6689725" y="5284788"/>
          <p14:tracePt t="18844" x="6683375" y="5284788"/>
          <p14:tracePt t="18845" x="6616700" y="5284788"/>
          <p14:tracePt t="18847" x="6604000" y="5284788"/>
          <p14:tracePt t="18848" x="6565900" y="5278438"/>
          <p14:tracePt t="18851" x="6503988" y="5272088"/>
          <p14:tracePt t="18852" x="6486525" y="5272088"/>
          <p14:tracePt t="18854" x="6453188" y="5267325"/>
          <p14:tracePt t="18855" x="6384925" y="5256213"/>
          <p14:tracePt t="18856" x="6369050" y="5256213"/>
          <p14:tracePt t="18857" x="6351588" y="5256213"/>
          <p14:tracePt t="18862" x="6267450" y="5238750"/>
          <p14:tracePt t="18864" x="6261100" y="5238750"/>
          <p14:tracePt t="18868" x="6176963" y="5222875"/>
          <p14:tracePt t="18870" x="6154738" y="5216525"/>
          <p14:tracePt t="18871" x="6126163" y="5210175"/>
          <p14:tracePt t="18872" x="6115050" y="5205413"/>
          <p14:tracePt t="18877" x="6076950" y="5194300"/>
          <p14:tracePt t="18883" x="6008688" y="5165725"/>
          <p14:tracePt t="18885" x="5991225" y="5154613"/>
          <p14:tracePt t="18886" x="5980113" y="5149850"/>
          <p14:tracePt t="18891" x="5953125" y="5132388"/>
          <p14:tracePt t="18892" x="5946775" y="5121275"/>
          <p14:tracePt t="18894" x="5942013" y="5121275"/>
          <p14:tracePt t="18896" x="5930900" y="5114925"/>
          <p14:tracePt t="18897" x="5924550" y="5103813"/>
          <p14:tracePt t="18899" x="5918200" y="5099050"/>
          <p14:tracePt t="18900" x="5913438" y="5087938"/>
          <p14:tracePt t="18905" x="5902325" y="5070475"/>
          <p14:tracePt t="18910" x="5891213" y="5030788"/>
          <p14:tracePt t="18912" x="5891213" y="5014913"/>
          <p14:tracePt t="18914" x="5891213" y="5008563"/>
          <p14:tracePt t="18918" x="5884863" y="4957763"/>
          <p14:tracePt t="18920" x="5884863" y="4935538"/>
          <p14:tracePt t="18922" x="5884863" y="4929188"/>
          <p14:tracePt t="18926" x="5884863" y="4884738"/>
          <p14:tracePt t="18928" x="5884863" y="4867275"/>
          <p14:tracePt t="18929" x="5891213" y="4862513"/>
          <p14:tracePt t="18934" x="5907088" y="4800600"/>
          <p14:tracePt t="18936" x="5913438" y="4783138"/>
          <p14:tracePt t="18940" x="5935663" y="4745038"/>
          <p14:tracePt t="18941" x="5946775" y="4716463"/>
          <p14:tracePt t="18944" x="5946775" y="4710113"/>
          <p14:tracePt t="18945" x="5964238" y="4683125"/>
          <p14:tracePt t="18947" x="5969000" y="4672013"/>
          <p14:tracePt t="18948" x="5986463" y="4648200"/>
          <p14:tracePt t="18949" x="5997575" y="4643438"/>
          <p14:tracePt t="18951" x="6003925" y="4632325"/>
          <p14:tracePt t="18952" x="6015038" y="4621213"/>
          <p14:tracePt t="18953" x="6030913" y="4610100"/>
          <p14:tracePt t="18955" x="6037263" y="4598988"/>
          <p14:tracePt t="18958" x="6070600" y="4570413"/>
          <p14:tracePt t="18960" x="6092825" y="4552950"/>
          <p14:tracePt t="18961" x="6110288" y="4537075"/>
          <p14:tracePt t="18962" x="6126163" y="4537075"/>
          <p14:tracePt t="18964" x="6132513" y="4524375"/>
          <p14:tracePt t="18968" x="6200775" y="4497388"/>
          <p14:tracePt t="18970" x="6205538" y="4497388"/>
          <p14:tracePt t="18975" x="6307138" y="4464050"/>
          <p14:tracePt t="18977" x="6318250" y="4457700"/>
          <p14:tracePt t="18982" x="6413500" y="4440238"/>
          <p14:tracePt t="18983" x="6430963" y="4440238"/>
          <p14:tracePt t="18984" x="6457950" y="4440238"/>
          <p14:tracePt t="18990" x="6581775" y="4435475"/>
          <p14:tracePt t="18991" x="6604000" y="4435475"/>
          <p14:tracePt t="18993" x="6643688" y="4435475"/>
          <p14:tracePt t="18996" x="6723063" y="4435475"/>
          <p14:tracePt t="18997" x="6767513" y="4435475"/>
          <p14:tracePt t="19001" x="6846888" y="4440238"/>
          <p14:tracePt t="19003" x="6880225" y="4440238"/>
          <p14:tracePt t="19005" x="6953250" y="4451350"/>
          <p14:tracePt t="19014" x="7205663" y="4502150"/>
          <p14:tracePt t="19016" x="7256463" y="4519613"/>
          <p14:tracePt t="19020" x="7413625" y="4559300"/>
          <p14:tracePt t="19022" x="7435850" y="4564063"/>
          <p14:tracePt t="19023" x="7486650" y="4581525"/>
          <p14:tracePt t="19024" x="7532688" y="4592638"/>
          <p14:tracePt t="19030" x="7650163" y="4625975"/>
          <p14:tracePt t="19032" x="7683500" y="4643438"/>
          <p14:tracePt t="19034" x="7723188" y="4659313"/>
          <p14:tracePt t="19036" x="7785100" y="4683125"/>
          <p14:tracePt t="19038" x="7858125" y="4710113"/>
          <p14:tracePt t="19040" x="7869238" y="4721225"/>
          <p14:tracePt t="19044" x="7970838" y="4767263"/>
          <p14:tracePt t="19046" x="7986713" y="4778375"/>
          <p14:tracePt t="19050" x="8043863" y="4806950"/>
          <p14:tracePt t="19052" x="8083550" y="4829175"/>
          <p14:tracePt t="19054" x="8110538" y="4845050"/>
          <p14:tracePt t="19058" x="8150225" y="4884738"/>
          <p14:tracePt t="19059" x="8172450" y="4906963"/>
          <p14:tracePt t="19060" x="8189913" y="4913313"/>
          <p14:tracePt t="19062" x="8194675" y="4924425"/>
          <p14:tracePt t="19063" x="8212138" y="4935538"/>
          <p14:tracePt t="19065" x="8229600" y="4957763"/>
          <p14:tracePt t="19067" x="8234363" y="4968875"/>
          <p14:tracePt t="19071" x="8262938" y="5002213"/>
          <p14:tracePt t="19073" x="8269288" y="5008563"/>
          <p14:tracePt t="19078" x="8296275" y="5059363"/>
          <p14:tracePt t="19079" x="8296275" y="5064125"/>
          <p14:tracePt t="19081" x="8302625" y="5081588"/>
          <p14:tracePt t="19082" x="8307388" y="5081588"/>
          <p14:tracePt t="19085" x="8307388" y="5103813"/>
          <p14:tracePt t="19086" x="8313738" y="5114925"/>
          <p14:tracePt t="19088" x="8313738" y="5137150"/>
          <p14:tracePt t="19093" x="8313738" y="5160963"/>
          <p14:tracePt t="19097" x="8313738" y="5176838"/>
          <p14:tracePt t="19099" x="8313738" y="5199063"/>
          <p14:tracePt t="19103" x="8302625" y="5222875"/>
          <p14:tracePt t="19105" x="8291513" y="5233988"/>
          <p14:tracePt t="19106" x="8285163" y="5245100"/>
          <p14:tracePt t="19110" x="8269288" y="5267325"/>
          <p14:tracePt t="19112" x="8256588" y="5278438"/>
          <p14:tracePt t="19113" x="8240713" y="5289550"/>
          <p14:tracePt t="19114" x="8234363" y="5295900"/>
          <p14:tracePt t="19116" x="8223250" y="5300663"/>
          <p14:tracePt t="19118" x="8218488" y="5307013"/>
          <p14:tracePt t="19119" x="8212138" y="5311775"/>
          <p14:tracePt t="19120" x="8189913" y="5322888"/>
          <p14:tracePt t="19121" x="8183563" y="5329238"/>
          <p14:tracePt t="19124" x="8172450" y="5329238"/>
          <p14:tracePt t="19126" x="8128000" y="5351463"/>
          <p14:tracePt t="19127" x="8099425" y="5362575"/>
          <p14:tracePt t="19129" x="8088313" y="5368925"/>
          <p14:tracePt t="19130" x="8083550" y="5373688"/>
          <p14:tracePt t="19136" x="8004175" y="5395913"/>
          <p14:tracePt t="19137" x="7986713" y="5407025"/>
          <p14:tracePt t="19142" x="7886700" y="5430838"/>
          <p14:tracePt t="19144" x="7864475" y="5435600"/>
          <p14:tracePt t="19145" x="7835900" y="5441950"/>
          <p14:tracePt t="19148" x="7818438" y="5446713"/>
          <p14:tracePt t="19149" x="7785100" y="5453063"/>
          <p14:tracePt t="19150" x="7718425" y="5457825"/>
          <p14:tracePt t="19155" x="7639050" y="5475288"/>
          <p14:tracePt t="19156" x="7605713" y="5475288"/>
          <p14:tracePt t="19157" x="7588250" y="5480050"/>
          <p14:tracePt t="19163" x="7497763" y="5486400"/>
          <p14:tracePt t="19164" x="7481888" y="5486400"/>
          <p14:tracePt t="19166" x="7448550" y="5486400"/>
          <p14:tracePt t="19167" x="7442200" y="5486400"/>
          <p14:tracePt t="19168" x="7397750" y="5486400"/>
          <p14:tracePt t="19169" x="7391400" y="5486400"/>
          <p14:tracePt t="19175" x="7296150" y="5486400"/>
          <p14:tracePt t="19177" x="7267575" y="5486400"/>
          <p14:tracePt t="19179" x="7223125" y="5486400"/>
          <p14:tracePt t="19180" x="7194550" y="5486400"/>
          <p14:tracePt t="19182" x="7178675" y="5486400"/>
          <p14:tracePt t="19183" x="7161213" y="5486400"/>
          <p14:tracePt t="19185" x="7143750" y="5486400"/>
          <p14:tracePt t="19189" x="7077075" y="5486400"/>
          <p14:tracePt t="19195" x="7004050" y="5480050"/>
          <p14:tracePt t="19197" x="6970713" y="5480050"/>
          <p14:tracePt t="19198" x="6946900" y="5475288"/>
          <p14:tracePt t="19200" x="6935788" y="5475288"/>
          <p14:tracePt t="19203" x="6897688" y="5468938"/>
          <p14:tracePt t="19205" x="6884988" y="5464175"/>
          <p14:tracePt t="19210" x="6835775" y="5457825"/>
          <p14:tracePt t="19211" x="6811963" y="5453063"/>
          <p14:tracePt t="19213" x="6807200" y="5453063"/>
          <p14:tracePt t="19217" x="6773863" y="5446713"/>
          <p14:tracePt t="19218" x="6762750" y="5446713"/>
          <p14:tracePt t="19220" x="6745288" y="5441950"/>
          <p14:tracePt t="19222" x="6727825" y="5435600"/>
          <p14:tracePt t="19223" x="6716713" y="5435600"/>
          <p14:tracePt t="19225" x="6705600" y="5430838"/>
          <p14:tracePt t="19227" x="6700838" y="5430838"/>
          <p14:tracePt t="19228" x="6689725" y="5424488"/>
          <p14:tracePt t="19230" x="6677025" y="5424488"/>
          <p14:tracePt t="19234" x="6661150" y="5419725"/>
          <p14:tracePt t="19238" x="6638925" y="5413375"/>
          <p14:tracePt t="19243" x="6621463" y="5407025"/>
          <p14:tracePt t="19245" x="6616700" y="5407025"/>
          <p14:tracePt t="19246" x="6604000" y="5402263"/>
          <p14:tracePt t="19251" x="6599238" y="5402263"/>
          <p14:tracePt t="19258" x="6581775" y="5395913"/>
          <p14:tracePt t="19264" x="6577013" y="5395913"/>
          <p14:tracePt t="19272" x="6577013" y="5391150"/>
          <p14:tracePt t="19983" x="6570663" y="5391150"/>
          <p14:tracePt t="19988" x="6570663" y="5384800"/>
          <p14:tracePt t="19990" x="6565900" y="5384800"/>
          <p14:tracePt t="20023" x="6542088" y="5384800"/>
          <p14:tracePt t="20030" x="6537325" y="5384800"/>
          <p14:tracePt t="20036" x="6537325" y="5380038"/>
          <p14:tracePt t="20038" x="6530975" y="5380038"/>
          <p14:tracePt t="20055" x="6526213" y="5380038"/>
          <p14:tracePt t="20083" x="6519863" y="5380038"/>
          <p14:tracePt t="20114" x="6515100" y="5380038"/>
          <p14:tracePt t="20675" x="6508750" y="5373688"/>
          <p14:tracePt t="20682" x="6503988" y="5373688"/>
          <p14:tracePt t="20715" x="6475413" y="5373688"/>
          <p14:tracePt t="20717" x="6469063" y="5368925"/>
          <p14:tracePt t="20724" x="6464300" y="5368925"/>
          <p14:tracePt t="20730" x="6457950" y="5368925"/>
          <p14:tracePt t="20733" x="6457950" y="5362575"/>
          <p14:tracePt t="20736" x="6453188" y="5362575"/>
          <p14:tracePt t="20747" x="6446838" y="5362575"/>
          <p14:tracePt t="20754" x="6442075" y="5362575"/>
          <p14:tracePt t="20773" x="6435725" y="5362575"/>
          <p14:tracePt t="20795" x="6430963" y="5362575"/>
          <p14:tracePt t="20812" x="6424613" y="5362575"/>
          <p14:tracePt t="20822" x="6419850" y="5362575"/>
          <p14:tracePt t="20841" x="6413500" y="5362575"/>
          <p14:tracePt t="20863" x="6408738" y="5362575"/>
          <p14:tracePt t="20890" x="6402388" y="5362575"/>
          <p14:tracePt t="20904" x="6396038" y="5362575"/>
          <p14:tracePt t="20934" x="6391275" y="5362575"/>
          <p14:tracePt t="20987" x="6384925" y="5362575"/>
          <p14:tracePt t="21363" x="6380163" y="5362575"/>
          <p14:tracePt t="21448" x="6373813" y="5362575"/>
          <p14:tracePt t="21465" x="6369050" y="5362575"/>
          <p14:tracePt t="21500" x="6362700" y="5362575"/>
          <p14:tracePt t="21515" x="6357938" y="5362575"/>
          <p14:tracePt t="21523" x="6351588" y="5362575"/>
          <p14:tracePt t="21548" x="6346825" y="5362575"/>
          <p14:tracePt t="21565" x="6340475" y="5362575"/>
          <p14:tracePt t="21628" x="6334125" y="5362575"/>
          <p14:tracePt t="21640" x="6329363" y="5362575"/>
          <p14:tracePt t="21654" x="6323013" y="5362575"/>
          <p14:tracePt t="21666" x="6318250" y="5362575"/>
          <p14:tracePt t="21680" x="6311900" y="5362575"/>
          <p14:tracePt t="21689" x="6307138" y="5362575"/>
          <p14:tracePt t="21735" x="6300788" y="5362575"/>
          <p14:tracePt t="21763" x="6296025" y="5362575"/>
          <p14:tracePt t="23685" x="6296025" y="5368925"/>
          <p14:tracePt t="23695" x="6307138" y="5373688"/>
          <p14:tracePt t="23702" x="6311900" y="5380038"/>
          <p14:tracePt t="23710" x="6318250" y="5391150"/>
          <p14:tracePt t="23713" x="6323013" y="5391150"/>
          <p14:tracePt t="23718" x="6329363" y="5391150"/>
          <p14:tracePt t="23720" x="6329363" y="5395913"/>
          <p14:tracePt t="23724" x="6334125" y="5395913"/>
          <p14:tracePt t="23729" x="6340475" y="5402263"/>
          <p14:tracePt t="23736" x="6346825" y="5407025"/>
          <p14:tracePt t="23737" x="6351588" y="5407025"/>
          <p14:tracePt t="23739" x="6357938" y="5413375"/>
          <p14:tracePt t="23744" x="6362700" y="5419725"/>
          <p14:tracePt t="23749" x="6369050" y="5424488"/>
          <p14:tracePt t="23750" x="6373813" y="5424488"/>
          <p14:tracePt t="23760" x="6384925" y="5435600"/>
          <p14:tracePt t="23761" x="6391275" y="5435600"/>
          <p14:tracePt t="23763" x="6391275" y="5441950"/>
          <p14:tracePt t="23767" x="6402388" y="5441950"/>
          <p14:tracePt t="23769" x="6402388" y="5446713"/>
          <p14:tracePt t="23773" x="6408738" y="5446713"/>
          <p14:tracePt t="23774" x="6413500" y="5453063"/>
          <p14:tracePt t="23781" x="6419850" y="5457825"/>
          <p14:tracePt t="23785" x="6424613" y="5464175"/>
          <p14:tracePt t="23787" x="6430963" y="5464175"/>
          <p14:tracePt t="23791" x="6435725" y="5468938"/>
          <p14:tracePt t="23798" x="6453188" y="5475288"/>
          <p14:tracePt t="23806" x="6464300" y="5486400"/>
          <p14:tracePt t="23812" x="6469063" y="5486400"/>
          <p14:tracePt t="23814" x="6475413" y="5492750"/>
          <p14:tracePt t="23820" x="6486525" y="5492750"/>
          <p14:tracePt t="23821" x="6486525" y="5497513"/>
          <p14:tracePt t="23826" x="6497638" y="5497513"/>
          <p14:tracePt t="23828" x="6497638" y="5503863"/>
          <p14:tracePt t="23833" x="6508750" y="5508625"/>
          <p14:tracePt t="23839" x="6519863" y="5514975"/>
          <p14:tracePt t="23841" x="6526213" y="5514975"/>
          <p14:tracePt t="23846" x="6537325" y="5519738"/>
          <p14:tracePt t="23849" x="6542088" y="5519738"/>
          <p14:tracePt t="23854" x="6554788" y="5526088"/>
          <p14:tracePt t="23856" x="6554788" y="5530850"/>
          <p14:tracePt t="23861" x="6565900" y="5530850"/>
          <p14:tracePt t="23862" x="6570663" y="5537200"/>
          <p14:tracePt t="23868" x="6577013" y="5537200"/>
          <p14:tracePt t="23869" x="6588125" y="5541963"/>
          <p14:tracePt t="23875" x="6592888" y="5541963"/>
          <p14:tracePt t="23879" x="6599238" y="5553075"/>
          <p14:tracePt t="23882" x="6610350" y="5553075"/>
          <p14:tracePt t="23883" x="6616700" y="5559425"/>
          <p14:tracePt t="23888" x="6621463" y="5559425"/>
          <p14:tracePt t="23895" x="6638925" y="5570538"/>
          <p14:tracePt t="23898" x="6643688" y="5570538"/>
          <p14:tracePt t="23903" x="6654800" y="5581650"/>
          <p14:tracePt t="23905" x="6661150" y="5581650"/>
          <p14:tracePt t="23906" x="6665913" y="5588000"/>
          <p14:tracePt t="23911" x="6677025" y="5592763"/>
          <p14:tracePt t="23913" x="6683375" y="5592763"/>
          <p14:tracePt t="23917" x="6694488" y="5603875"/>
          <p14:tracePt t="23924" x="6716713" y="5614988"/>
          <p14:tracePt t="24097" x="7138988" y="5822950"/>
          <p14:tracePt t="24100" x="7143750" y="5829300"/>
          <p14:tracePt t="24104" x="7154863" y="5835650"/>
          <p14:tracePt t="24107" x="7161213" y="5835650"/>
          <p14:tracePt t="24112" x="7172325" y="5840413"/>
          <p14:tracePt t="24114" x="7178675" y="5840413"/>
          <p14:tracePt t="24119" x="7183438" y="5840413"/>
          <p14:tracePt t="24124" x="7189788" y="5846763"/>
          <p14:tracePt t="24133" x="7200900" y="5851525"/>
          <p14:tracePt t="24141" x="7205663" y="5851525"/>
          <p14:tracePt t="24153" x="7205663" y="5846763"/>
          <p14:tracePt t="24159" x="7205663" y="5840413"/>
          <p14:tracePt t="24361" x="7205663" y="5822950"/>
          <p14:tracePt t="24364" x="7205663" y="5807075"/>
          <p14:tracePt t="24369" x="7205663" y="5795963"/>
          <p14:tracePt t="24371" x="7205663" y="5784850"/>
          <p14:tracePt t="24372" x="7205663" y="5778500"/>
          <p14:tracePt t="24376" x="7194550" y="5767388"/>
          <p14:tracePt t="24377" x="7194550" y="5762625"/>
          <p14:tracePt t="24412" x="7161213" y="5683250"/>
          <p14:tracePt t="24420" x="7150100" y="5661025"/>
          <p14:tracePt t="24425" x="7150100" y="5654675"/>
          <p14:tracePt t="24431" x="7150100" y="5643563"/>
          <p14:tracePt t="24433" x="7143750" y="5643563"/>
          <p14:tracePt t="24437" x="7143750" y="5638800"/>
          <p14:tracePt t="24442" x="7143750" y="5632450"/>
          <p14:tracePt t="24453" x="7143750" y="5627688"/>
          <p14:tracePt t="24461" x="7138988" y="5621338"/>
          <p14:tracePt t="24477" x="7132638" y="5621338"/>
          <p14:tracePt t="24482" x="7132638" y="5614988"/>
          <p14:tracePt t="24488" x="7127875" y="5614988"/>
          <p14:tracePt t="24495" x="7121525" y="5610225"/>
          <p14:tracePt t="24504" x="7116763" y="5610225"/>
          <p14:tracePt t="24510" x="7116763" y="5603875"/>
          <p14:tracePt t="24512" x="7116763" y="5599113"/>
          <p14:tracePt t="24516" x="7110413" y="5599113"/>
          <p14:tracePt t="24520" x="7105650" y="5599113"/>
          <p14:tracePt t="24522" x="7105650" y="5592763"/>
          <p14:tracePt t="24529" x="7099300" y="5592763"/>
          <p14:tracePt t="24530" x="7099300" y="5588000"/>
          <p14:tracePt t="24539" x="7099300" y="5581650"/>
          <p14:tracePt t="24544" x="7099300" y="5576888"/>
          <p14:tracePt t="24550" x="7099300" y="5570538"/>
          <p14:tracePt t="24556" x="7099300" y="5565775"/>
          <p14:tracePt t="24558" x="7092950" y="5565775"/>
          <p14:tracePt t="24563" x="7092950" y="5553075"/>
          <p14:tracePt t="24571" x="7092950" y="5541963"/>
          <p14:tracePt t="24574" x="7092950" y="5537200"/>
          <p14:tracePt t="24579" x="7092950" y="5530850"/>
          <p14:tracePt t="24583" x="7092950" y="5526088"/>
          <p14:tracePt t="24584" x="7092950" y="5519738"/>
          <p14:tracePt t="24590" x="7099300" y="5514975"/>
          <p14:tracePt t="24591" x="7099300" y="5508625"/>
          <p14:tracePt t="24597" x="7099300" y="5503863"/>
          <p14:tracePt t="24598" x="7099300" y="5497513"/>
          <p14:tracePt t="24604" x="7105650" y="5492750"/>
          <p14:tracePt t="24606" x="7110413" y="5486400"/>
          <p14:tracePt t="24620" x="7116763" y="5457825"/>
          <p14:tracePt t="24626" x="7121525" y="5446713"/>
          <p14:tracePt t="24629" x="7127875" y="5441950"/>
          <p14:tracePt t="24635" x="7132638" y="5430838"/>
          <p14:tracePt t="24638" x="7132638" y="5424488"/>
          <p14:tracePt t="24640" x="7138988" y="5413375"/>
          <p14:tracePt t="24645" x="7143750" y="5407025"/>
          <p14:tracePt t="24647" x="7143750" y="5395913"/>
          <p14:tracePt t="24648" x="7150100" y="5391150"/>
          <p14:tracePt t="24650" x="7154863" y="5391150"/>
          <p14:tracePt t="24651" x="7154863" y="5384800"/>
          <p14:tracePt t="24655" x="7154863" y="5380038"/>
          <p14:tracePt t="24659" x="7161213" y="5368925"/>
          <p14:tracePt t="24661" x="7161213" y="5362575"/>
          <p14:tracePt t="24666" x="7167563" y="5357813"/>
          <p14:tracePt t="24669" x="7172325" y="5340350"/>
          <p14:tracePt t="24673" x="7172325" y="5334000"/>
          <p14:tracePt t="24674" x="7178675" y="5329238"/>
          <p14:tracePt t="24675" x="7178675" y="5322888"/>
          <p14:tracePt t="24681" x="7178675" y="5311775"/>
          <p14:tracePt t="24687" x="7183438" y="5295900"/>
          <p14:tracePt t="24694" x="7183438" y="5278438"/>
          <p14:tracePt t="24701" x="7183438" y="5272088"/>
          <p14:tracePt t="24702" x="7183438" y="5267325"/>
          <p14:tracePt t="24717" x="7183438" y="5245100"/>
          <p14:tracePt t="24722" x="7183438" y="5238750"/>
          <p14:tracePt t="24725" x="7183438" y="5233988"/>
          <p14:tracePt t="24730" x="7183438" y="5227638"/>
          <p14:tracePt t="24737" x="7183438" y="5222875"/>
          <p14:tracePt t="24748" x="7178675" y="5222875"/>
          <p14:tracePt t="24751" x="7178675" y="5216525"/>
          <p14:tracePt t="24758" x="7172325" y="5216525"/>
          <p14:tracePt t="24767" x="7172325" y="5210175"/>
          <p14:tracePt t="24775" x="7172325" y="5205413"/>
          <p14:tracePt t="24779" x="7167563" y="5205413"/>
          <p14:tracePt t="24781" x="7167563" y="5199063"/>
          <p14:tracePt t="24786" x="7161213" y="5194300"/>
          <p14:tracePt t="24789" x="7161213" y="5187950"/>
          <p14:tracePt t="24791" x="7154863" y="5187950"/>
          <p14:tracePt t="24792" x="7154863" y="5183188"/>
          <p14:tracePt t="24793" x="7150100" y="5183188"/>
          <p14:tracePt t="24797" x="7143750" y="5176838"/>
          <p14:tracePt t="24798" x="7143750" y="5172075"/>
          <p14:tracePt t="24803" x="7138988" y="5160963"/>
          <p14:tracePt t="24805" x="7132638" y="5160963"/>
          <p14:tracePt t="24807" x="7127875" y="5154613"/>
          <p14:tracePt t="24811" x="7121525" y="5149850"/>
          <p14:tracePt t="24820" x="7105650" y="5132388"/>
          <p14:tracePt t="24827" x="7088188" y="5114925"/>
          <p14:tracePt t="24829" x="7081838" y="5114925"/>
          <p14:tracePt t="24830" x="7081838" y="5110163"/>
          <p14:tracePt t="24832" x="7077075" y="5110163"/>
          <p14:tracePt t="24833" x="7070725" y="5110163"/>
          <p14:tracePt t="24835" x="7070725" y="5103813"/>
          <p14:tracePt t="24839" x="7059613" y="5099050"/>
          <p14:tracePt t="24840" x="7054850" y="5092700"/>
          <p14:tracePt t="24846" x="7037388" y="5087938"/>
          <p14:tracePt t="24848" x="7032625" y="5081588"/>
          <p14:tracePt t="24850" x="7026275" y="5076825"/>
          <p14:tracePt t="24852" x="7019925" y="5070475"/>
          <p14:tracePt t="24857" x="7008813" y="5064125"/>
          <p14:tracePt t="24861" x="6997700" y="5053013"/>
          <p14:tracePt t="24862" x="6992938" y="5053013"/>
          <p14:tracePt t="24864" x="6992938" y="5048250"/>
          <p14:tracePt t="24866" x="6986588" y="5048250"/>
          <p14:tracePt t="24870" x="6975475" y="5041900"/>
          <p14:tracePt t="24874" x="6970713" y="5030788"/>
          <p14:tracePt t="24876" x="6959600" y="5026025"/>
          <p14:tracePt t="24877" x="6953250" y="5026025"/>
          <p14:tracePt t="24884" x="6942138" y="5014913"/>
          <p14:tracePt t="24886" x="6942138" y="5008563"/>
          <p14:tracePt t="24888" x="6935788" y="5008563"/>
          <p14:tracePt t="24890" x="6931025" y="5002213"/>
          <p14:tracePt t="24896" x="6919913" y="4991100"/>
          <p14:tracePt t="24897" x="6913563" y="4986338"/>
          <p14:tracePt t="24898" x="6908800" y="4979988"/>
          <p14:tracePt t="24900" x="6902450" y="4979988"/>
          <p14:tracePt t="24904" x="6891338" y="4968875"/>
          <p14:tracePt t="24909" x="6880225" y="4957763"/>
          <p14:tracePt t="24911" x="6862763" y="4953000"/>
          <p14:tracePt t="24913" x="6858000" y="4953000"/>
          <p14:tracePt t="24916" x="6829425" y="4941888"/>
          <p14:tracePt t="24918" x="6824663" y="4941888"/>
          <p14:tracePt t="24919" x="6807200" y="4935538"/>
          <p14:tracePt t="24924" x="6784975" y="4929188"/>
          <p14:tracePt t="24931" x="6734175" y="4918075"/>
          <p14:tracePt t="24932" x="6711950" y="4918075"/>
          <p14:tracePt t="24934" x="6694488" y="4913313"/>
          <p14:tracePt t="24935" x="6683375" y="4913313"/>
          <p14:tracePt t="24937" x="6672263" y="4906963"/>
          <p14:tracePt t="24939" x="6650038" y="4906963"/>
          <p14:tracePt t="24940" x="6632575" y="4906963"/>
          <p14:tracePt t="24942" x="6616700" y="4906963"/>
          <p14:tracePt t="24946" x="6565900" y="4902200"/>
          <p14:tracePt t="24947" x="6554788" y="4895850"/>
          <p14:tracePt t="24949" x="6542088" y="4895850"/>
          <p14:tracePt t="24953" x="6497638" y="4891088"/>
          <p14:tracePt t="24954" x="6486525" y="4891088"/>
          <p14:tracePt t="24955" x="6464300" y="4891088"/>
          <p14:tracePt t="24957" x="6457950" y="4891088"/>
          <p14:tracePt t="24961" x="6408738" y="4891088"/>
          <p14:tracePt t="24963" x="6391275" y="4891088"/>
          <p14:tracePt t="24965" x="6362700" y="4891088"/>
          <p14:tracePt t="24967" x="6340475" y="4891088"/>
          <p14:tracePt t="24968" x="6323013" y="4891088"/>
          <p14:tracePt t="24969" x="6311900" y="4891088"/>
          <p14:tracePt t="24974" x="6273800" y="4891088"/>
          <p14:tracePt t="24976" x="6249988" y="4891088"/>
          <p14:tracePt t="24981" x="6211888" y="4891088"/>
          <p14:tracePt t="24985" x="6172200" y="4891088"/>
          <p14:tracePt t="24987" x="6138863" y="4891088"/>
          <p14:tracePt t="24989" x="6126163" y="4891088"/>
          <p14:tracePt t="24990" x="6115050" y="4891088"/>
          <p14:tracePt t="24994" x="6088063" y="4891088"/>
          <p14:tracePt t="24999" x="6048375" y="4891088"/>
          <p14:tracePt t="25001" x="6037263" y="4891088"/>
          <p14:tracePt t="25002" x="6030913" y="4891088"/>
          <p14:tracePt t="25007" x="5991225" y="4895850"/>
          <p14:tracePt t="25009" x="5986463" y="4895850"/>
          <p14:tracePt t="25010" x="5980113" y="4895850"/>
          <p14:tracePt t="25012" x="5969000" y="4895850"/>
          <p14:tracePt t="25016" x="5953125" y="4895850"/>
          <p14:tracePt t="25017" x="5946775" y="4902200"/>
          <p14:tracePt t="25018" x="5942013" y="4902200"/>
          <p14:tracePt t="25023" x="5930900" y="4902200"/>
          <p14:tracePt t="25027" x="5918200" y="4906963"/>
          <p14:tracePt t="25028" x="5913438" y="4906963"/>
          <p14:tracePt t="25034" x="5902325" y="4906963"/>
          <p14:tracePt t="25041" x="5895975" y="4906963"/>
          <p14:tracePt t="25063" x="5891213" y="4906963"/>
          <p14:tracePt t="25098" x="5891213" y="4902200"/>
          <p14:tracePt t="25105" x="5891213" y="4895850"/>
          <p14:tracePt t="25112" x="5884863" y="4891088"/>
          <p14:tracePt t="25121" x="5884863" y="4884738"/>
          <p14:tracePt t="25264" x="5884863" y="4879975"/>
          <p14:tracePt t="25305" x="5884863" y="4873625"/>
          <p14:tracePt t="25367" x="5907088" y="4867275"/>
          <p14:tracePt t="25372" x="5913438" y="4867275"/>
          <p14:tracePt t="25384" x="5918200" y="4867275"/>
          <p14:tracePt t="25390" x="5924550" y="4867275"/>
          <p14:tracePt t="25449" x="5918200" y="4867275"/>
          <p14:tracePt t="25453" x="5913438" y="4867275"/>
          <p14:tracePt t="25457" x="5913438" y="4873625"/>
          <p14:tracePt t="25465" x="5907088" y="4873625"/>
          <p14:tracePt t="25472" x="5902325" y="4873625"/>
          <p14:tracePt t="25475" x="5891213" y="4879975"/>
          <p14:tracePt t="25479" x="5884863" y="4879975"/>
          <p14:tracePt t="25483" x="5862638" y="4879975"/>
          <p14:tracePt t="25488" x="5845175" y="4879975"/>
          <p14:tracePt t="25502" x="5778500" y="4879975"/>
          <p14:tracePt t="25504" x="5767388" y="4879975"/>
          <p14:tracePt t="25506" x="5756275" y="4879975"/>
          <p14:tracePt t="25508" x="5745163" y="4879975"/>
          <p14:tracePt t="25511" x="5727700" y="4873625"/>
          <p14:tracePt t="25515" x="5716588" y="4873625"/>
          <p14:tracePt t="25517" x="5710238" y="4867275"/>
          <p14:tracePt t="25518" x="5705475" y="4867275"/>
          <p14:tracePt t="25524" x="5694363" y="4862513"/>
          <p14:tracePt t="25527" x="5683250" y="4862513"/>
          <p14:tracePt t="25534" x="5676900" y="4856163"/>
          <p14:tracePt t="25544" x="5672138" y="4856163"/>
          <p14:tracePt t="25561" x="5672138" y="4851400"/>
          <p14:tracePt t="25569" x="5676900" y="4851400"/>
          <p14:tracePt t="25572" x="5688013" y="4845050"/>
          <p14:tracePt t="25575" x="5694363" y="4840288"/>
          <p14:tracePt t="25578" x="5699125" y="4840288"/>
          <p14:tracePt t="25589" x="5738813" y="4833938"/>
          <p14:tracePt t="25592" x="5749925" y="4833938"/>
          <p14:tracePt t="25597" x="5767388" y="4829175"/>
          <p14:tracePt t="25598" x="5772150" y="4829175"/>
          <p14:tracePt t="25600" x="5778500" y="4829175"/>
          <p14:tracePt t="25603" x="5783263" y="4829175"/>
          <p14:tracePt t="25606" x="5807075" y="4829175"/>
          <p14:tracePt t="25611" x="5818188" y="4822825"/>
          <p14:tracePt t="25613" x="5822950" y="4822825"/>
          <p14:tracePt t="25614" x="5834063" y="4822825"/>
          <p14:tracePt t="25619" x="5845175" y="4822825"/>
          <p14:tracePt t="25620" x="5857875" y="4822825"/>
          <p14:tracePt t="25624" x="5862638" y="4822825"/>
          <p14:tracePt t="25629" x="5873750" y="4822825"/>
          <p14:tracePt t="25634" x="5907088" y="4822825"/>
          <p14:tracePt t="25635" x="5918200" y="4822825"/>
          <p14:tracePt t="25637" x="5924550" y="4822825"/>
          <p14:tracePt t="25641" x="5935663" y="4822825"/>
          <p14:tracePt t="25645" x="5946775" y="4822825"/>
          <p14:tracePt t="25646" x="5957888" y="4822825"/>
          <p14:tracePt t="25652" x="5969000" y="4822825"/>
          <p14:tracePt t="25653" x="5975350" y="4822825"/>
          <p14:tracePt t="25659" x="5980113" y="4829175"/>
          <p14:tracePt t="25667" x="5986463" y="4829175"/>
          <p14:tracePt t="25746" x="5980113" y="4829175"/>
          <p14:tracePt t="25757" x="5975350" y="4829175"/>
          <p14:tracePt t="25911" x="5957888" y="4829175"/>
          <p14:tracePt t="26036" x="5953125" y="4829175"/>
          <p14:tracePt t="26042" x="5953125" y="4833938"/>
          <p14:tracePt t="26050" x="5946775" y="4833938"/>
          <p14:tracePt t="26061" x="5942013" y="4833938"/>
          <p14:tracePt t="26065" x="5935663" y="4833938"/>
          <p14:tracePt t="26083" x="5930900" y="4833938"/>
          <p14:tracePt t="26091" x="5918200" y="4840288"/>
          <p14:tracePt t="26094" x="5913438" y="4840288"/>
          <p14:tracePt t="26100" x="5907088" y="4840288"/>
          <p14:tracePt t="26104" x="5902325" y="4840288"/>
          <p14:tracePt t="26113" x="5891213" y="4845050"/>
          <p14:tracePt t="26118" x="5884863" y="4845050"/>
          <p14:tracePt t="26122" x="5880100" y="4845050"/>
          <p14:tracePt t="26131" x="5873750" y="4845050"/>
          <p14:tracePt t="26136" x="5868988" y="4845050"/>
          <p14:tracePt t="26358" x="5868988" y="4840288"/>
          <p14:tracePt t="26377" x="5868988" y="4833938"/>
          <p14:tracePt t="26676" x="5868988" y="4829175"/>
          <p14:tracePt t="26683" x="5873750" y="4829175"/>
          <p14:tracePt t="26689" x="5873750" y="4822825"/>
          <p14:tracePt t="26695" x="5873750" y="4818063"/>
          <p14:tracePt t="26696" x="5873750" y="4811713"/>
          <p14:tracePt t="26703" x="5873750" y="4806950"/>
          <p14:tracePt t="26711" x="5873750" y="4800600"/>
          <p14:tracePt t="26719" x="5873750" y="4794250"/>
          <p14:tracePt t="26723" x="5873750" y="4789488"/>
          <p14:tracePt t="26730" x="5873750" y="4783138"/>
          <p14:tracePt t="26737" x="5873750" y="4778375"/>
          <p14:tracePt t="26744" x="5873750" y="4772025"/>
          <p14:tracePt t="26750" x="5873750" y="4767263"/>
          <p14:tracePt t="26752" x="5873750" y="4760913"/>
          <p14:tracePt t="26759" x="5873750" y="4756150"/>
          <p14:tracePt t="26764" x="5868988" y="4749800"/>
          <p14:tracePt t="26766" x="5868988" y="4745038"/>
          <p14:tracePt t="26772" x="5868988" y="4738688"/>
          <p14:tracePt t="26777" x="5868988" y="4733925"/>
          <p14:tracePt t="26779" x="5868988" y="4721225"/>
          <p14:tracePt t="26784" x="5868988" y="4716463"/>
          <p14:tracePt t="26786" x="5868988" y="4705350"/>
          <p14:tracePt t="26792" x="5868988" y="4694238"/>
          <p14:tracePt t="26793" x="5862638" y="4687888"/>
          <p14:tracePt t="26800" x="5862638" y="4676775"/>
          <p14:tracePt t="26801" x="5862638" y="4672013"/>
          <p14:tracePt t="26806" x="5862638" y="4659313"/>
          <p14:tracePt t="26821" x="5857875" y="4621213"/>
          <p14:tracePt t="26826" x="5857875" y="4614863"/>
          <p14:tracePt t="26828" x="5857875" y="4610100"/>
          <p14:tracePt t="26830" x="5857875" y="4603750"/>
          <p14:tracePt t="26835" x="5857875" y="4598988"/>
          <p14:tracePt t="26839" x="5857875" y="4592638"/>
          <p14:tracePt t="26847" x="5857875" y="4581525"/>
          <p14:tracePt t="26854" x="5857875" y="4570413"/>
          <p14:tracePt t="26861" x="5857875" y="4559300"/>
          <p14:tracePt t="26869" x="5857875" y="4548188"/>
          <p14:tracePt t="26876" x="5857875" y="4537075"/>
          <p14:tracePt t="26882" x="5857875" y="4530725"/>
          <p14:tracePt t="26898" x="5862638" y="4519613"/>
          <p14:tracePt t="26910" x="5862638" y="4513263"/>
          <p14:tracePt t="26915" x="5868988" y="4513263"/>
          <p14:tracePt t="26936" x="5873750" y="4513263"/>
          <p14:tracePt t="26949" x="5880100" y="4513263"/>
          <p14:tracePt t="26956" x="5884863" y="4513263"/>
          <p14:tracePt t="26962" x="5891213" y="4513263"/>
          <p14:tracePt t="26966" x="5895975" y="4513263"/>
          <p14:tracePt t="26972" x="5902325" y="4513263"/>
          <p14:tracePt t="26974" x="5907088" y="4513263"/>
          <p14:tracePt t="26980" x="5913438" y="4519613"/>
          <p14:tracePt t="26982" x="5918200" y="4519613"/>
          <p14:tracePt t="26987" x="5924550" y="4519613"/>
          <p14:tracePt t="26994" x="5942013" y="4524375"/>
          <p14:tracePt t="26996" x="5942013" y="4530725"/>
          <p14:tracePt t="26997" x="5946775" y="4530725"/>
          <p14:tracePt t="27001" x="5953125" y="4537075"/>
          <p14:tracePt t="27008" x="5969000" y="4548188"/>
          <p14:tracePt t="27013" x="5975350" y="4552950"/>
          <p14:tracePt t="27020" x="5986463" y="4564063"/>
          <p14:tracePt t="27022" x="5991225" y="4564063"/>
          <p14:tracePt t="27028" x="5997575" y="4575175"/>
          <p14:tracePt t="27034" x="5997575" y="4581525"/>
          <p14:tracePt t="27036" x="6003925" y="4586288"/>
          <p14:tracePt t="27041" x="6003925" y="4592638"/>
          <p14:tracePt t="27048" x="6003925" y="4610100"/>
          <p14:tracePt t="27051" x="6003925" y="4614863"/>
          <p14:tracePt t="27054" x="6003925" y="4621213"/>
          <p14:tracePt t="27058" x="6003925" y="4632325"/>
          <p14:tracePt t="27070" x="6003925" y="4672013"/>
          <p14:tracePt t="27071" x="6003925" y="4676775"/>
          <p14:tracePt t="27077" x="6003925" y="4705350"/>
          <p14:tracePt t="27084" x="6003925" y="4727575"/>
          <p14:tracePt t="27086" x="5997575" y="4733925"/>
          <p14:tracePt t="27088" x="5997575" y="4738688"/>
          <p14:tracePt t="27090" x="5997575" y="4745038"/>
          <p14:tracePt t="27091" x="5991225" y="4756150"/>
          <p14:tracePt t="27096" x="5991225" y="4760913"/>
          <p14:tracePt t="27098" x="5991225" y="4767263"/>
          <p14:tracePt t="27100" x="5991225" y="4772025"/>
          <p14:tracePt t="27101" x="5991225" y="4778375"/>
          <p14:tracePt t="27105" x="5986463" y="4783138"/>
          <p14:tracePt t="27110" x="5986463" y="4789488"/>
          <p14:tracePt t="27118" x="5980113" y="4800600"/>
          <p14:tracePt t="27125" x="5969000" y="4811713"/>
          <p14:tracePt t="27132" x="5964238" y="4818063"/>
          <p14:tracePt t="27133" x="5964238" y="4822825"/>
          <p14:tracePt t="27135" x="5957888" y="4822825"/>
          <p14:tracePt t="27140" x="5953125" y="4829175"/>
          <p14:tracePt t="27145" x="5946775" y="4833938"/>
          <p14:tracePt t="27152" x="5942013" y="4845050"/>
          <p14:tracePt t="27154" x="5935663" y="4845050"/>
          <p14:tracePt t="27155" x="5935663" y="4851400"/>
          <p14:tracePt t="27159" x="5924550" y="4856163"/>
          <p14:tracePt t="27167" x="5918200" y="4862513"/>
          <p14:tracePt t="27169" x="5913438" y="4867275"/>
          <p14:tracePt t="27174" x="5907088" y="4867275"/>
          <p14:tracePt t="27175" x="5902325" y="4873625"/>
          <p14:tracePt t="27182" x="5895975" y="4873625"/>
          <p14:tracePt t="27187" x="5895975" y="4879975"/>
          <p14:tracePt t="27188" x="5891213" y="4879975"/>
          <p14:tracePt t="27195" x="5884863" y="4884738"/>
          <p14:tracePt t="27201" x="5880100" y="4884738"/>
          <p14:tracePt t="27208" x="5873750" y="4891088"/>
          <p14:tracePt t="27222" x="5868988" y="4891088"/>
          <p14:tracePt t="27253" x="5862638" y="4891088"/>
          <p14:tracePt t="27272" x="5857875" y="4891088"/>
          <p14:tracePt t="28419" x="5862638" y="4895850"/>
          <p14:tracePt t="28425" x="5880100" y="4902200"/>
          <p14:tracePt t="28430" x="5902325" y="4918075"/>
          <p14:tracePt t="28434" x="5913438" y="4924425"/>
          <p14:tracePt t="28437" x="5930900" y="4929188"/>
          <p14:tracePt t="28439" x="5935663" y="4935538"/>
          <p14:tracePt t="28460" x="6015038" y="4975225"/>
          <p14:tracePt t="28464" x="6019800" y="4975225"/>
          <p14:tracePt t="28466" x="6026150" y="4979988"/>
          <p14:tracePt t="28467" x="6030913" y="4979988"/>
          <p14:tracePt t="28472" x="6042025" y="4986338"/>
          <p14:tracePt t="28473" x="6048375" y="4991100"/>
          <p14:tracePt t="28476" x="6048375" y="4997450"/>
          <p14:tracePt t="28477" x="6053138" y="4997450"/>
          <p14:tracePt t="28481" x="6059488" y="5002213"/>
          <p14:tracePt t="28482" x="6065838" y="5002213"/>
          <p14:tracePt t="28487" x="6070600" y="5002213"/>
          <p14:tracePt t="28488" x="6070600" y="5008563"/>
          <p14:tracePt t="28491" x="6076950" y="5008563"/>
          <p14:tracePt t="28495" x="6081713" y="5019675"/>
          <p14:tracePt t="28496" x="6088063" y="5019675"/>
          <p14:tracePt t="28500" x="6092825" y="5026025"/>
          <p14:tracePt t="28508" x="6110288" y="5030788"/>
          <p14:tracePt t="28509" x="6110288" y="5037138"/>
          <p14:tracePt t="28514" x="6115050" y="5041900"/>
          <p14:tracePt t="28520" x="6126163" y="5048250"/>
          <p14:tracePt t="28522" x="6132513" y="5053013"/>
          <p14:tracePt t="28527" x="6138863" y="5053013"/>
          <p14:tracePt t="28529" x="6149975" y="5059363"/>
          <p14:tracePt t="28530" x="6149975" y="5064125"/>
          <p14:tracePt t="28534" x="6154738" y="5064125"/>
          <p14:tracePt t="28543" x="6165850" y="5070475"/>
          <p14:tracePt t="28548" x="6172200" y="5076825"/>
          <p14:tracePt t="28550" x="6176963" y="5076825"/>
          <p14:tracePt t="28556" x="6183313" y="5076825"/>
          <p14:tracePt t="28562" x="6188075" y="5076825"/>
          <p14:tracePt t="28570" x="6194425" y="5076825"/>
          <p14:tracePt t="28580" x="6200775" y="5076825"/>
          <p14:tracePt t="28721" x="6200775" y="5059363"/>
          <p14:tracePt t="28724" x="6200775" y="5053013"/>
          <p14:tracePt t="28726" x="6200775" y="5048250"/>
          <p14:tracePt t="28732" x="6200775" y="5037138"/>
          <p14:tracePt t="28832" x="6211888" y="4929188"/>
          <p14:tracePt t="28837" x="6211888" y="4918075"/>
          <p14:tracePt t="28843" x="6211888" y="4913313"/>
          <p14:tracePt t="28852" x="6205538" y="4906963"/>
          <p14:tracePt t="28858" x="6205538" y="4902200"/>
          <p14:tracePt t="28862" x="6200775" y="4895850"/>
          <p14:tracePt t="28868" x="6194425" y="4895850"/>
          <p14:tracePt t="28875" x="6194425" y="4891088"/>
          <p14:tracePt t="28878" x="6188075" y="4891088"/>
          <p14:tracePt t="28896" x="6188075" y="4884738"/>
          <p14:tracePt t="28902" x="6183313" y="4884738"/>
          <p14:tracePt t="28912" x="6176963" y="4884738"/>
          <p14:tracePt t="28917" x="6172200" y="4879975"/>
          <p14:tracePt t="28926" x="6165850" y="4873625"/>
          <p14:tracePt t="28929" x="6161088" y="4873625"/>
          <p14:tracePt t="28934" x="6154738" y="4873625"/>
          <p14:tracePt t="28938" x="6149975" y="4873625"/>
          <p14:tracePt t="28940" x="6143625" y="4873625"/>
          <p14:tracePt t="28941" x="6143625" y="4867275"/>
          <p14:tracePt t="28946" x="6138863" y="4867275"/>
          <p14:tracePt t="28951" x="6132513" y="4867275"/>
          <p14:tracePt t="28958" x="6121400" y="4867275"/>
          <p14:tracePt t="28965" x="6115050" y="4862513"/>
          <p14:tracePt t="28968" x="6110288" y="4862513"/>
          <p14:tracePt t="28974" x="6103938" y="4862513"/>
          <p14:tracePt t="28979" x="6099175" y="4856163"/>
          <p14:tracePt t="28982" x="6092825" y="4856163"/>
          <p14:tracePt t="28987" x="6088063" y="4851400"/>
          <p14:tracePt t="28993" x="6081713" y="4851400"/>
          <p14:tracePt t="28995" x="6076950" y="4845050"/>
          <p14:tracePt t="29001" x="6070600" y="4845050"/>
          <p14:tracePt t="29008" x="6065838" y="4840288"/>
          <p14:tracePt t="29010" x="6059488" y="4840288"/>
          <p14:tracePt t="29012" x="6053138" y="4833938"/>
          <p14:tracePt t="29016" x="6048375" y="4829175"/>
          <p14:tracePt t="29023" x="6042025" y="4822825"/>
          <p14:tracePt t="29031" x="6037263" y="4822825"/>
          <p14:tracePt t="29036" x="6037263" y="4818063"/>
          <p14:tracePt t="29041" x="6030913" y="4818063"/>
          <p14:tracePt t="29049" x="6030913" y="4811713"/>
          <p14:tracePt t="29063" x="6030913" y="4794250"/>
          <p14:tracePt t="29073" x="6030913" y="4767263"/>
          <p14:tracePt t="29076" x="6030913" y="4756150"/>
          <p14:tracePt t="29078" x="6030913" y="4749800"/>
          <p14:tracePt t="29082" x="6030913" y="4733925"/>
          <p14:tracePt t="29084" x="6030913" y="4721225"/>
          <p14:tracePt t="29086" x="6030913" y="4716463"/>
          <p14:tracePt t="29090" x="6030913" y="4705350"/>
          <p14:tracePt t="29097" x="6030913" y="4676775"/>
          <p14:tracePt t="29099" x="6030913" y="4665663"/>
          <p14:tracePt t="29102" x="6030913" y="4648200"/>
          <p14:tracePt t="29103" x="6037263" y="4643438"/>
          <p14:tracePt t="29108" x="6037263" y="4632325"/>
          <p14:tracePt t="29112" x="6037263" y="4614863"/>
          <p14:tracePt t="29118" x="6042025" y="4592638"/>
          <p14:tracePt t="29120" x="6042025" y="4586288"/>
          <p14:tracePt t="29126" x="6048375" y="4570413"/>
          <p14:tracePt t="29132" x="6053138" y="4559300"/>
          <p14:tracePt t="29133" x="6053138" y="4552950"/>
          <p14:tracePt t="29138" x="6059488" y="4548188"/>
          <p14:tracePt t="29141" x="6065838" y="4537075"/>
          <p14:tracePt t="29145" x="6070600" y="4524375"/>
          <p14:tracePt t="29148" x="6076950" y="4524375"/>
          <p14:tracePt t="29152" x="6081713" y="4513263"/>
          <p14:tracePt t="29153" x="6081713" y="4508500"/>
          <p14:tracePt t="29159" x="6088063" y="4502150"/>
          <p14:tracePt t="29160" x="6099175" y="4497388"/>
          <p14:tracePt t="29162" x="6099175" y="4491038"/>
          <p14:tracePt t="29166" x="6103938" y="4479925"/>
          <p14:tracePt t="29168" x="6110288" y="4479925"/>
          <p14:tracePt t="29173" x="6121400" y="4468813"/>
          <p14:tracePt t="29174" x="6126163" y="4468813"/>
          <p14:tracePt t="29176" x="6126163" y="4464050"/>
          <p14:tracePt t="29180" x="6138863" y="4457700"/>
          <p14:tracePt t="29181" x="6143625" y="4457700"/>
          <p14:tracePt t="29187" x="6149975" y="4451350"/>
          <p14:tracePt t="29188" x="6154738" y="4451350"/>
          <p14:tracePt t="29194" x="6165850" y="4446588"/>
          <p14:tracePt t="29196" x="6176963" y="4446588"/>
          <p14:tracePt t="29201" x="6183313" y="4446588"/>
          <p14:tracePt t="29202" x="6194425" y="4446588"/>
          <p14:tracePt t="29207" x="6200775" y="4446588"/>
          <p14:tracePt t="29209" x="6205538" y="4446588"/>
          <p14:tracePt t="29210" x="6211888" y="4446588"/>
          <p14:tracePt t="29214" x="6223000" y="4446588"/>
          <p14:tracePt t="29221" x="6238875" y="4446588"/>
          <p14:tracePt t="29222" x="6245225" y="4451350"/>
          <p14:tracePt t="29228" x="6256338" y="4451350"/>
          <p14:tracePt t="29230" x="6261100" y="4457700"/>
          <p14:tracePt t="29236" x="6273800" y="4464050"/>
          <p14:tracePt t="29238" x="6278563" y="4468813"/>
          <p14:tracePt t="29245" x="6296025" y="4486275"/>
          <p14:tracePt t="29246" x="6300788" y="4486275"/>
          <p14:tracePt t="29251" x="6311900" y="4502150"/>
          <p14:tracePt t="29257" x="6329363" y="4519613"/>
          <p14:tracePt t="29259" x="6334125" y="4530725"/>
          <p14:tracePt t="29263" x="6346825" y="4541838"/>
          <p14:tracePt t="29265" x="6351588" y="4548188"/>
          <p14:tracePt t="29267" x="6357938" y="4559300"/>
          <p14:tracePt t="29268" x="6362700" y="4564063"/>
          <p14:tracePt t="29270" x="6362700" y="4575175"/>
          <p14:tracePt t="29272" x="6373813" y="4581525"/>
          <p14:tracePt t="29273" x="6373813" y="4586288"/>
          <p14:tracePt t="29274" x="6373813" y="4592638"/>
          <p14:tracePt t="29275" x="6380163" y="4603750"/>
          <p14:tracePt t="29280" x="6391275" y="4621213"/>
          <p14:tracePt t="29281" x="6391275" y="4632325"/>
          <p14:tracePt t="29283" x="6396038" y="4632325"/>
          <p14:tracePt t="29288" x="6408738" y="4654550"/>
          <p14:tracePt t="29291" x="6408738" y="4672013"/>
          <p14:tracePt t="29293" x="6413500" y="4687888"/>
          <p14:tracePt t="29295" x="6419850" y="4687888"/>
          <p14:tracePt t="29296" x="6419850" y="4699000"/>
          <p14:tracePt t="29300" x="6424613" y="4716463"/>
          <p14:tracePt t="29305" x="6430963" y="4733925"/>
          <p14:tracePt t="29307" x="6430963" y="4738688"/>
          <p14:tracePt t="29312" x="6442075" y="4756150"/>
          <p14:tracePt t="29314" x="6442075" y="4767263"/>
          <p14:tracePt t="29320" x="6446838" y="4789488"/>
          <p14:tracePt t="29322" x="6446838" y="4794250"/>
          <p14:tracePt t="29326" x="6446838" y="4806950"/>
          <p14:tracePt t="29328" x="6446838" y="4818063"/>
          <p14:tracePt t="29330" x="6453188" y="4818063"/>
          <p14:tracePt t="29331" x="6453188" y="4822825"/>
          <p14:tracePt t="29335" x="6453188" y="4833938"/>
          <p14:tracePt t="29340" x="6453188" y="4851400"/>
          <p14:tracePt t="29346" x="6453188" y="4862513"/>
          <p14:tracePt t="29348" x="6453188" y="4867275"/>
          <p14:tracePt t="29350" x="6453188" y="4873625"/>
          <p14:tracePt t="29353" x="6453188" y="4884738"/>
          <p14:tracePt t="29361" x="6446838" y="4895850"/>
          <p14:tracePt t="29362" x="6446838" y="4906963"/>
          <p14:tracePt t="29369" x="6442075" y="4924425"/>
          <p14:tracePt t="29375" x="6435725" y="4935538"/>
          <p14:tracePt t="29376" x="6430963" y="4941888"/>
          <p14:tracePt t="29382" x="6424613" y="4953000"/>
          <p14:tracePt t="29383" x="6424613" y="4957763"/>
          <p14:tracePt t="29389" x="6419850" y="4964113"/>
          <p14:tracePt t="29391" x="6413500" y="4968875"/>
          <p14:tracePt t="29395" x="6413500" y="4975225"/>
          <p14:tracePt t="29397" x="6408738" y="4979988"/>
          <p14:tracePt t="29402" x="6408738" y="4986338"/>
          <p14:tracePt t="29409" x="6402388" y="4991100"/>
          <p14:tracePt t="29416" x="6391275" y="4991100"/>
          <p14:tracePt t="29423" x="6391275" y="4997450"/>
          <p14:tracePt t="29431" x="6384925" y="5002213"/>
          <p14:tracePt t="29461" x="6380163" y="5002213"/>
          <p14:tracePt t="32199" x="6384925" y="5002213"/>
          <p14:tracePt t="32204" x="6396038" y="5002213"/>
          <p14:tracePt t="32208" x="6413500" y="4997450"/>
          <p14:tracePt t="32213" x="6430963" y="4991100"/>
          <p14:tracePt t="32216" x="6446838" y="4991100"/>
          <p14:tracePt t="32218" x="6457950" y="4986338"/>
          <p14:tracePt t="32221" x="6475413" y="4986338"/>
          <p14:tracePt t="32224" x="6492875" y="4986338"/>
          <p14:tracePt t="32226" x="6508750" y="4986338"/>
          <p14:tracePt t="32228" x="6526213" y="4979988"/>
          <p14:tracePt t="32229" x="6537325" y="4979988"/>
          <p14:tracePt t="32230" x="6542088" y="4979988"/>
          <p14:tracePt t="32237" x="6592888" y="4975225"/>
          <p14:tracePt t="32240" x="6610350" y="4975225"/>
          <p14:tracePt t="32243" x="6627813" y="4975225"/>
          <p14:tracePt t="32246" x="6694488" y="4975225"/>
          <p14:tracePt t="32248" x="6705600" y="4975225"/>
          <p14:tracePt t="32252" x="6751638" y="4975225"/>
          <p14:tracePt t="32255" x="6778625" y="4975225"/>
          <p14:tracePt t="32257" x="6796088" y="4975225"/>
          <p14:tracePt t="32258" x="6807200" y="4975225"/>
          <p14:tracePt t="32259" x="6824663" y="4975225"/>
          <p14:tracePt t="32260" x="6840538" y="4975225"/>
          <p14:tracePt t="32261" x="6846888" y="4975225"/>
          <p14:tracePt t="32265" x="6891338" y="4975225"/>
          <p14:tracePt t="32267" x="6897688" y="4975225"/>
          <p14:tracePt t="32269" x="6919913" y="4975225"/>
          <p14:tracePt t="32271" x="6942138" y="4975225"/>
          <p14:tracePt t="32273" x="6953250" y="4979988"/>
          <p14:tracePt t="32275" x="6970713" y="4979988"/>
          <p14:tracePt t="32276" x="6986588" y="4986338"/>
          <p14:tracePt t="32280" x="7015163" y="4991100"/>
          <p14:tracePt t="32282" x="7019925" y="4991100"/>
          <p14:tracePt t="32287" x="7037388" y="4997450"/>
          <p14:tracePt t="32290" x="7043738" y="4997450"/>
          <p14:tracePt t="32294" x="7048500" y="5002213"/>
          <p14:tracePt t="32298" x="7048500" y="5008563"/>
          <p14:tracePt t="32299" x="7048500" y="5014913"/>
          <p14:tracePt t="32305" x="7048500" y="5019675"/>
          <p14:tracePt t="32306" x="7043738" y="5026025"/>
          <p14:tracePt t="32307" x="7037388" y="5026025"/>
          <p14:tracePt t="32312" x="7026275" y="5030788"/>
          <p14:tracePt t="32314" x="7015163" y="5030788"/>
          <p14:tracePt t="32315" x="7004050" y="5037138"/>
          <p14:tracePt t="32318" x="6997700" y="5037138"/>
          <p14:tracePt t="32320" x="6992938" y="5037138"/>
          <p14:tracePt t="32527" x="6997700" y="5030788"/>
          <p14:tracePt t="32531" x="7008813" y="5026025"/>
          <p14:tracePt t="32535" x="7015163" y="5019675"/>
          <p14:tracePt t="32542" x="7026275" y="5014913"/>
          <p14:tracePt t="32544" x="7032625" y="5008563"/>
          <p14:tracePt t="32551" x="7043738" y="5002213"/>
          <p14:tracePt t="32554" x="7048500" y="4997450"/>
          <p14:tracePt t="32574" x="7065963" y="4991100"/>
          <p14:tracePt t="32581" x="7070725" y="4991100"/>
          <p14:tracePt t="32591" x="7077075" y="4991100"/>
          <p14:tracePt t="32599" x="7081838" y="4991100"/>
          <p14:tracePt t="32605" x="7088188" y="4991100"/>
          <p14:tracePt t="32625" x="7088188" y="4986338"/>
          <p14:tracePt t="32640" x="7088188" y="4979988"/>
          <p14:tracePt t="32659" x="7092950" y="4979988"/>
          <p14:tracePt t="32851" x="7099300" y="4975225"/>
          <p14:tracePt t="32857" x="7110413" y="4968875"/>
          <p14:tracePt t="32861" x="7116763" y="4968875"/>
          <p14:tracePt t="32864" x="7121525" y="4968875"/>
          <p14:tracePt t="32868" x="7132638" y="4964113"/>
          <p14:tracePt t="32872" x="7143750" y="4964113"/>
          <p14:tracePt t="32874" x="7150100" y="4957763"/>
          <p14:tracePt t="32876" x="7154863" y="4957763"/>
          <p14:tracePt t="32877" x="7167563" y="4953000"/>
          <p14:tracePt t="32879" x="7178675" y="4953000"/>
          <p14:tracePt t="32884" x="7194550" y="4953000"/>
          <p14:tracePt t="32897" x="7307263" y="4924425"/>
          <p14:tracePt t="32901" x="7351713" y="4918075"/>
          <p14:tracePt t="32902" x="7380288" y="4906963"/>
          <p14:tracePt t="32904" x="7391400" y="4906963"/>
          <p14:tracePt t="32905" x="7419975" y="4902200"/>
          <p14:tracePt t="32907" x="7435850" y="4895850"/>
          <p14:tracePt t="32908" x="7453313" y="4895850"/>
          <p14:tracePt t="32910" x="7475538" y="4891088"/>
          <p14:tracePt t="32911" x="7532688" y="4879975"/>
          <p14:tracePt t="32913" x="7583488" y="4873625"/>
          <p14:tracePt t="32915" x="7610475" y="4867275"/>
          <p14:tracePt t="32917" x="7639050" y="4862513"/>
          <p14:tracePt t="32918" x="7661275" y="4856163"/>
          <p14:tracePt t="32919" x="7718425" y="4845050"/>
          <p14:tracePt t="32920" x="7740650" y="4840288"/>
          <p14:tracePt t="32922" x="7756525" y="4840288"/>
          <p14:tracePt t="32928" x="7926388" y="4811713"/>
          <p14:tracePt t="32932" x="8054975" y="4783138"/>
          <p14:tracePt t="32933" x="8105775" y="4778375"/>
          <p14:tracePt t="32935" x="8128000" y="4772025"/>
          <p14:tracePt t="32939" x="8285163" y="4745038"/>
          <p14:tracePt t="32940" x="8296275" y="4738688"/>
          <p14:tracePt t="32941" x="8391525" y="4721225"/>
          <p14:tracePt t="32943" x="8426450" y="4716463"/>
          <p14:tracePt t="32947" x="8599488" y="4694238"/>
          <p14:tracePt t="32949" x="8634413" y="4687888"/>
          <p14:tracePt t="32953" x="8780463" y="4659313"/>
          <p14:tracePt t="32955" x="8875713" y="4648200"/>
          <p14:tracePt t="32956" x="8937625" y="4643438"/>
          <p14:tracePt t="32960" x="9105900" y="4621213"/>
          <p14:tracePt t="32961" x="9156700" y="4614863"/>
          <p14:tracePt t="32962" x="9258300" y="4598988"/>
          <p14:tracePt t="32963" x="9285288" y="4592638"/>
          <p14:tracePt t="32965" x="9353550" y="4586288"/>
          <p14:tracePt t="32966" x="9455150" y="4575175"/>
          <p14:tracePt t="32967" x="9477375" y="4570413"/>
          <p14:tracePt t="32974" x="9798050" y="4530725"/>
          <p14:tracePt t="32976" x="9971088" y="4513263"/>
          <p14:tracePt t="32981" x="10202863" y="4491038"/>
          <p14:tracePt t="32982" x="10291763" y="4479925"/>
          <p14:tracePt t="32983" x="10353675" y="4475163"/>
          <p14:tracePt t="32987" x="10629900" y="4440238"/>
          <p14:tracePt t="32988" x="10685463" y="4435475"/>
          <p14:tracePt t="33001" x="11426825" y="4362450"/>
          <p14:tracePt t="33003" x="11561763" y="4351338"/>
          <p14:tracePt t="33008" x="11893550" y="4316413"/>
          <p14:tracePt t="33009" x="11984038" y="4305300"/>
          <p14:tracePt t="33010" x="12050713" y="4300538"/>
        </p14:tracePtLst>
      </p14:laserTraceLst>
    </p:ext>
  </p:extLs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10778</TotalTime>
  <Words>4345</Words>
  <Application>Microsoft Office PowerPoint</Application>
  <PresentationFormat>宽屏</PresentationFormat>
  <Paragraphs>523</Paragraphs>
  <Slides>20</Slides>
  <Notes>20</Notes>
  <HiddenSlides>0</HiddenSlides>
  <MMClips>20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vt:i4>
      </vt:variant>
    </vt:vector>
  </HeadingPairs>
  <TitlesOfParts>
    <vt:vector size="33" baseType="lpstr">
      <vt:lpstr>-apple-system</vt:lpstr>
      <vt:lpstr>Arial Unicode MS</vt:lpstr>
      <vt:lpstr>Times-Roman</vt:lpstr>
      <vt:lpstr>等线</vt:lpstr>
      <vt:lpstr>等线 Light</vt:lpstr>
      <vt:lpstr>黑体</vt:lpstr>
      <vt:lpstr>微软雅黑</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Changlong Sun</cp:lastModifiedBy>
  <cp:revision>323</cp:revision>
  <dcterms:created xsi:type="dcterms:W3CDTF">2021-08-21T15:44:25Z</dcterms:created>
  <dcterms:modified xsi:type="dcterms:W3CDTF">2024-10-07T12:24:07Z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